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2.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4.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6.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046" r:id="rId6"/>
    <p:sldMasterId id="2147484097" r:id="rId7"/>
    <p:sldMasterId id="2147484108" r:id="rId8"/>
    <p:sldMasterId id="2147484124" r:id="rId9"/>
    <p:sldMasterId id="2147484161" r:id="rId10"/>
    <p:sldMasterId id="2147484173" r:id="rId11"/>
    <p:sldMasterId id="2147484210" r:id="rId12"/>
    <p:sldMasterId id="2147484225" r:id="rId13"/>
    <p:sldMasterId id="2147484248" r:id="rId14"/>
    <p:sldMasterId id="2147484260" r:id="rId15"/>
    <p:sldMasterId id="2147484270" r:id="rId16"/>
    <p:sldMasterId id="2147484274" r:id="rId17"/>
    <p:sldMasterId id="2147484302" r:id="rId18"/>
    <p:sldMasterId id="2147484337" r:id="rId19"/>
    <p:sldMasterId id="2147484349" r:id="rId20"/>
    <p:sldMasterId id="2147484362" r:id="rId21"/>
  </p:sldMasterIdLst>
  <p:notesMasterIdLst>
    <p:notesMasterId r:id="rId43"/>
  </p:notesMasterIdLst>
  <p:handoutMasterIdLst>
    <p:handoutMasterId r:id="rId44"/>
  </p:handoutMasterIdLst>
  <p:sldIdLst>
    <p:sldId id="719" r:id="rId22"/>
    <p:sldId id="695" r:id="rId23"/>
    <p:sldId id="705" r:id="rId24"/>
    <p:sldId id="734" r:id="rId25"/>
    <p:sldId id="735" r:id="rId26"/>
    <p:sldId id="736" r:id="rId27"/>
    <p:sldId id="737" r:id="rId28"/>
    <p:sldId id="738" r:id="rId29"/>
    <p:sldId id="739" r:id="rId30"/>
    <p:sldId id="741" r:id="rId31"/>
    <p:sldId id="693" r:id="rId32"/>
    <p:sldId id="716" r:id="rId33"/>
    <p:sldId id="717" r:id="rId34"/>
    <p:sldId id="718" r:id="rId35"/>
    <p:sldId id="728" r:id="rId36"/>
    <p:sldId id="729" r:id="rId37"/>
    <p:sldId id="730" r:id="rId38"/>
    <p:sldId id="731" r:id="rId39"/>
    <p:sldId id="732" r:id="rId40"/>
    <p:sldId id="694" r:id="rId41"/>
    <p:sldId id="702" r:id="rId4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C6C0784E-2B88-4193-90F8-28C2E5D3C042}">
          <p14:sldIdLst>
            <p14:sldId id="719"/>
            <p14:sldId id="695"/>
            <p14:sldId id="705"/>
            <p14:sldId id="734"/>
            <p14:sldId id="735"/>
            <p14:sldId id="736"/>
            <p14:sldId id="737"/>
            <p14:sldId id="738"/>
            <p14:sldId id="739"/>
            <p14:sldId id="741"/>
            <p14:sldId id="693"/>
            <p14:sldId id="716"/>
            <p14:sldId id="717"/>
            <p14:sldId id="718"/>
            <p14:sldId id="728"/>
            <p14:sldId id="729"/>
            <p14:sldId id="730"/>
            <p14:sldId id="731"/>
            <p14:sldId id="732"/>
            <p14:sldId id="694"/>
            <p14:sldId id="702"/>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00000"/>
    <a:srgbClr val="9900CC"/>
    <a:srgbClr val="D2D2D2"/>
    <a:srgbClr val="1E7E6E"/>
    <a:srgbClr val="FFFFFF"/>
    <a:srgbClr val="505050"/>
    <a:srgbClr val="969696"/>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0" autoAdjust="0"/>
    <p:restoredTop sz="96110" autoAdjust="0"/>
  </p:normalViewPr>
  <p:slideViewPr>
    <p:cSldViewPr snapToGrid="0">
      <p:cViewPr varScale="1">
        <p:scale>
          <a:sx n="99" d="100"/>
          <a:sy n="99" d="100"/>
        </p:scale>
        <p:origin x="54" y="159"/>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Master" Target="slideMasters/slideMaster17.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theme" Target="theme/theme1.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0.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F1497-2EBA-4201-9015-8AC5504E25C0}"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A1358B74-F72E-480F-BD7B-8176A63D3DFA}">
      <dgm:prSet phldrT="[Text]"/>
      <dgm:spPr/>
      <dgm:t>
        <a:bodyPr/>
        <a:lstStyle/>
        <a:p>
          <a:r>
            <a:rPr lang="en-US" dirty="0">
              <a:solidFill>
                <a:srgbClr val="7030A0"/>
              </a:solidFill>
            </a:rPr>
            <a:t>100%</a:t>
          </a:r>
        </a:p>
      </dgm:t>
    </dgm:pt>
    <dgm:pt modelId="{E1E22742-B6DE-46D4-BFB8-F0E160CA4B2B}" type="parTrans" cxnId="{DA455E8A-B8AB-4A79-8330-B760E4DEB64B}">
      <dgm:prSet/>
      <dgm:spPr/>
      <dgm:t>
        <a:bodyPr/>
        <a:lstStyle/>
        <a:p>
          <a:endParaRPr lang="en-US">
            <a:solidFill>
              <a:srgbClr val="7030A0"/>
            </a:solidFill>
          </a:endParaRPr>
        </a:p>
      </dgm:t>
    </dgm:pt>
    <dgm:pt modelId="{1DD88217-5FC8-425D-B2C4-8F2D63DFEC51}" type="sibTrans" cxnId="{DA455E8A-B8AB-4A79-8330-B760E4DEB64B}">
      <dgm:prSet/>
      <dgm:spPr/>
      <dgm:t>
        <a:bodyPr/>
        <a:lstStyle/>
        <a:p>
          <a:endParaRPr lang="en-US">
            <a:solidFill>
              <a:srgbClr val="7030A0"/>
            </a:solidFill>
          </a:endParaRPr>
        </a:p>
      </dgm:t>
    </dgm:pt>
    <dgm:pt modelId="{CD5CE041-AD09-4409-94DC-764CE7D0C477}">
      <dgm:prSet phldrT="[Text]"/>
      <dgm:spPr/>
      <dgm:t>
        <a:bodyPr/>
        <a:lstStyle/>
        <a:p>
          <a:r>
            <a:rPr lang="en-US" dirty="0">
              <a:solidFill>
                <a:srgbClr val="7030A0"/>
              </a:solidFill>
            </a:rPr>
            <a:t>Concept (25%)</a:t>
          </a:r>
        </a:p>
      </dgm:t>
    </dgm:pt>
    <dgm:pt modelId="{A25A9FD1-AF0F-49F0-ADA9-8AC3ECBF9056}" type="parTrans" cxnId="{7ACFEB8E-088D-4F15-96AD-17B10682F209}">
      <dgm:prSet/>
      <dgm:spPr/>
      <dgm:t>
        <a:bodyPr/>
        <a:lstStyle/>
        <a:p>
          <a:endParaRPr lang="en-US">
            <a:solidFill>
              <a:srgbClr val="7030A0"/>
            </a:solidFill>
          </a:endParaRPr>
        </a:p>
      </dgm:t>
    </dgm:pt>
    <dgm:pt modelId="{FB4AA2F6-3FB4-45F5-BBD0-0551BAEA0609}" type="sibTrans" cxnId="{7ACFEB8E-088D-4F15-96AD-17B10682F209}">
      <dgm:prSet/>
      <dgm:spPr/>
      <dgm:t>
        <a:bodyPr/>
        <a:lstStyle/>
        <a:p>
          <a:endParaRPr lang="en-US">
            <a:solidFill>
              <a:srgbClr val="7030A0"/>
            </a:solidFill>
          </a:endParaRPr>
        </a:p>
      </dgm:t>
    </dgm:pt>
    <dgm:pt modelId="{FACEEF64-56E1-493F-85E1-8894B99BD448}">
      <dgm:prSet phldrT="[Text]"/>
      <dgm:spPr/>
      <dgm:t>
        <a:bodyPr/>
        <a:lstStyle/>
        <a:p>
          <a:r>
            <a:rPr lang="en-US" dirty="0">
              <a:solidFill>
                <a:srgbClr val="7030A0"/>
              </a:solidFill>
            </a:rPr>
            <a:t>Fun (40%)</a:t>
          </a:r>
        </a:p>
      </dgm:t>
    </dgm:pt>
    <dgm:pt modelId="{4E04FBC7-5E7A-41FF-A701-B4FAED4892F3}" type="parTrans" cxnId="{AF642435-47C1-443C-8AFE-DB23385EA4B3}">
      <dgm:prSet/>
      <dgm:spPr/>
      <dgm:t>
        <a:bodyPr/>
        <a:lstStyle/>
        <a:p>
          <a:endParaRPr lang="en-US">
            <a:solidFill>
              <a:srgbClr val="7030A0"/>
            </a:solidFill>
          </a:endParaRPr>
        </a:p>
      </dgm:t>
    </dgm:pt>
    <dgm:pt modelId="{D1D4DAA4-A9F9-40FF-A4C1-9BEA748F64D7}" type="sibTrans" cxnId="{AF642435-47C1-443C-8AFE-DB23385EA4B3}">
      <dgm:prSet/>
      <dgm:spPr/>
      <dgm:t>
        <a:bodyPr/>
        <a:lstStyle/>
        <a:p>
          <a:endParaRPr lang="en-US">
            <a:solidFill>
              <a:srgbClr val="7030A0"/>
            </a:solidFill>
          </a:endParaRPr>
        </a:p>
      </dgm:t>
    </dgm:pt>
    <dgm:pt modelId="{88396CAD-131F-45F1-9C4E-9381905D10A3}">
      <dgm:prSet phldrT="[Text]"/>
      <dgm:spPr/>
      <dgm:t>
        <a:bodyPr/>
        <a:lstStyle/>
        <a:p>
          <a:r>
            <a:rPr lang="en-US" dirty="0">
              <a:solidFill>
                <a:srgbClr val="7030A0"/>
              </a:solidFill>
            </a:rPr>
            <a:t>Execution (20%)</a:t>
          </a:r>
        </a:p>
      </dgm:t>
    </dgm:pt>
    <dgm:pt modelId="{A2B8144D-1958-4613-9926-9669DDE7CB48}" type="parTrans" cxnId="{C485226A-D617-442B-811F-10D0CCC5CF9A}">
      <dgm:prSet/>
      <dgm:spPr/>
      <dgm:t>
        <a:bodyPr/>
        <a:lstStyle/>
        <a:p>
          <a:endParaRPr lang="en-US">
            <a:solidFill>
              <a:srgbClr val="7030A0"/>
            </a:solidFill>
          </a:endParaRPr>
        </a:p>
      </dgm:t>
    </dgm:pt>
    <dgm:pt modelId="{F149D787-9B8F-41BB-ADAD-F3DB14AD569D}" type="sibTrans" cxnId="{C485226A-D617-442B-811F-10D0CCC5CF9A}">
      <dgm:prSet/>
      <dgm:spPr/>
      <dgm:t>
        <a:bodyPr/>
        <a:lstStyle/>
        <a:p>
          <a:endParaRPr lang="en-US">
            <a:solidFill>
              <a:srgbClr val="7030A0"/>
            </a:solidFill>
          </a:endParaRPr>
        </a:p>
      </dgm:t>
    </dgm:pt>
    <dgm:pt modelId="{7692BE21-FA3F-4032-931F-E5100EE59DE3}">
      <dgm:prSet phldrT="[Text]"/>
      <dgm:spPr/>
      <dgm:t>
        <a:bodyPr/>
        <a:lstStyle/>
        <a:p>
          <a:r>
            <a:rPr lang="en-US" dirty="0">
              <a:solidFill>
                <a:srgbClr val="7030A0"/>
              </a:solidFill>
            </a:rPr>
            <a:t>Requirements (15%)</a:t>
          </a:r>
        </a:p>
      </dgm:t>
    </dgm:pt>
    <dgm:pt modelId="{39297A0F-BFA9-4B65-98D6-E581D3316662}" type="parTrans" cxnId="{71C85B23-F66D-4972-9B5E-DC6ABB6028F3}">
      <dgm:prSet/>
      <dgm:spPr/>
      <dgm:t>
        <a:bodyPr/>
        <a:lstStyle/>
        <a:p>
          <a:endParaRPr lang="en-US">
            <a:solidFill>
              <a:srgbClr val="7030A0"/>
            </a:solidFill>
          </a:endParaRPr>
        </a:p>
      </dgm:t>
    </dgm:pt>
    <dgm:pt modelId="{ACA0E5C5-A9D7-47D4-8470-E012905D0E06}" type="sibTrans" cxnId="{71C85B23-F66D-4972-9B5E-DC6ABB6028F3}">
      <dgm:prSet/>
      <dgm:spPr/>
      <dgm:t>
        <a:bodyPr/>
        <a:lstStyle/>
        <a:p>
          <a:endParaRPr lang="en-US">
            <a:solidFill>
              <a:srgbClr val="7030A0"/>
            </a:solidFill>
          </a:endParaRPr>
        </a:p>
      </dgm:t>
    </dgm:pt>
    <dgm:pt modelId="{17F093E1-4D39-4823-82FA-1F9EFB1116CD}" type="pres">
      <dgm:prSet presAssocID="{B06F1497-2EBA-4201-9015-8AC5504E25C0}" presName="hierChild1" presStyleCnt="0">
        <dgm:presLayoutVars>
          <dgm:orgChart val="1"/>
          <dgm:chPref val="1"/>
          <dgm:dir/>
          <dgm:animOne val="branch"/>
          <dgm:animLvl val="lvl"/>
          <dgm:resizeHandles/>
        </dgm:presLayoutVars>
      </dgm:prSet>
      <dgm:spPr/>
    </dgm:pt>
    <dgm:pt modelId="{623C0958-9BC5-4DBF-A417-4000ED9DB10D}" type="pres">
      <dgm:prSet presAssocID="{A1358B74-F72E-480F-BD7B-8176A63D3DFA}" presName="hierRoot1" presStyleCnt="0">
        <dgm:presLayoutVars>
          <dgm:hierBranch val="init"/>
        </dgm:presLayoutVars>
      </dgm:prSet>
      <dgm:spPr/>
    </dgm:pt>
    <dgm:pt modelId="{A67237EC-842A-4947-B53D-70B09FD7723F}" type="pres">
      <dgm:prSet presAssocID="{A1358B74-F72E-480F-BD7B-8176A63D3DFA}" presName="rootComposite1" presStyleCnt="0"/>
      <dgm:spPr/>
    </dgm:pt>
    <dgm:pt modelId="{48007465-B293-4F8E-A616-B9402C2C796F}" type="pres">
      <dgm:prSet presAssocID="{A1358B74-F72E-480F-BD7B-8176A63D3DFA}" presName="rootText1" presStyleLbl="node0" presStyleIdx="0" presStyleCnt="1">
        <dgm:presLayoutVars>
          <dgm:chPref val="3"/>
        </dgm:presLayoutVars>
      </dgm:prSet>
      <dgm:spPr/>
    </dgm:pt>
    <dgm:pt modelId="{B543F052-C84D-44C8-BDE5-57781464F5A3}" type="pres">
      <dgm:prSet presAssocID="{A1358B74-F72E-480F-BD7B-8176A63D3DFA}" presName="rootConnector1" presStyleLbl="node1" presStyleIdx="0" presStyleCnt="0"/>
      <dgm:spPr/>
    </dgm:pt>
    <dgm:pt modelId="{16AE8554-3AF4-4472-B19F-F8C7FCBB1970}" type="pres">
      <dgm:prSet presAssocID="{A1358B74-F72E-480F-BD7B-8176A63D3DFA}" presName="hierChild2" presStyleCnt="0"/>
      <dgm:spPr/>
    </dgm:pt>
    <dgm:pt modelId="{A67E7725-18F4-466E-A488-7443CB986592}" type="pres">
      <dgm:prSet presAssocID="{A25A9FD1-AF0F-49F0-ADA9-8AC3ECBF9056}" presName="Name37" presStyleLbl="parChTrans1D2" presStyleIdx="0" presStyleCnt="4"/>
      <dgm:spPr/>
    </dgm:pt>
    <dgm:pt modelId="{63B541FC-036F-4D73-999C-5875237B6C9B}" type="pres">
      <dgm:prSet presAssocID="{CD5CE041-AD09-4409-94DC-764CE7D0C477}" presName="hierRoot2" presStyleCnt="0">
        <dgm:presLayoutVars>
          <dgm:hierBranch val="init"/>
        </dgm:presLayoutVars>
      </dgm:prSet>
      <dgm:spPr/>
    </dgm:pt>
    <dgm:pt modelId="{E2471B8F-C153-4B12-8020-8768E4E46608}" type="pres">
      <dgm:prSet presAssocID="{CD5CE041-AD09-4409-94DC-764CE7D0C477}" presName="rootComposite" presStyleCnt="0"/>
      <dgm:spPr/>
    </dgm:pt>
    <dgm:pt modelId="{A3C0786F-16E9-424C-8001-D6C40ACE95A4}" type="pres">
      <dgm:prSet presAssocID="{CD5CE041-AD09-4409-94DC-764CE7D0C477}" presName="rootText" presStyleLbl="node2" presStyleIdx="0" presStyleCnt="4">
        <dgm:presLayoutVars>
          <dgm:chPref val="3"/>
        </dgm:presLayoutVars>
      </dgm:prSet>
      <dgm:spPr/>
    </dgm:pt>
    <dgm:pt modelId="{88AA346C-E406-44B2-B509-F3B05A801B60}" type="pres">
      <dgm:prSet presAssocID="{CD5CE041-AD09-4409-94DC-764CE7D0C477}" presName="rootConnector" presStyleLbl="node2" presStyleIdx="0" presStyleCnt="4"/>
      <dgm:spPr/>
    </dgm:pt>
    <dgm:pt modelId="{A53D3479-5402-480E-8E22-E42CB1E0D64D}" type="pres">
      <dgm:prSet presAssocID="{CD5CE041-AD09-4409-94DC-764CE7D0C477}" presName="hierChild4" presStyleCnt="0"/>
      <dgm:spPr/>
    </dgm:pt>
    <dgm:pt modelId="{28D1E286-76DD-4D98-8DBC-99C060C24878}" type="pres">
      <dgm:prSet presAssocID="{CD5CE041-AD09-4409-94DC-764CE7D0C477}" presName="hierChild5" presStyleCnt="0"/>
      <dgm:spPr/>
    </dgm:pt>
    <dgm:pt modelId="{CF925C99-5764-4DB9-8A66-F22079779F25}" type="pres">
      <dgm:prSet presAssocID="{4E04FBC7-5E7A-41FF-A701-B4FAED4892F3}" presName="Name37" presStyleLbl="parChTrans1D2" presStyleIdx="1" presStyleCnt="4"/>
      <dgm:spPr/>
    </dgm:pt>
    <dgm:pt modelId="{11200E0F-389C-486C-8D77-90B8B28D42F5}" type="pres">
      <dgm:prSet presAssocID="{FACEEF64-56E1-493F-85E1-8894B99BD448}" presName="hierRoot2" presStyleCnt="0">
        <dgm:presLayoutVars>
          <dgm:hierBranch val="init"/>
        </dgm:presLayoutVars>
      </dgm:prSet>
      <dgm:spPr/>
    </dgm:pt>
    <dgm:pt modelId="{20ACEE8D-F9E9-4846-A651-E3A3AB8A28B1}" type="pres">
      <dgm:prSet presAssocID="{FACEEF64-56E1-493F-85E1-8894B99BD448}" presName="rootComposite" presStyleCnt="0"/>
      <dgm:spPr/>
    </dgm:pt>
    <dgm:pt modelId="{341F775A-E593-4F37-9BE6-4E2E7391337B}" type="pres">
      <dgm:prSet presAssocID="{FACEEF64-56E1-493F-85E1-8894B99BD448}" presName="rootText" presStyleLbl="node2" presStyleIdx="1" presStyleCnt="4">
        <dgm:presLayoutVars>
          <dgm:chPref val="3"/>
        </dgm:presLayoutVars>
      </dgm:prSet>
      <dgm:spPr/>
    </dgm:pt>
    <dgm:pt modelId="{2A562359-78CE-47BE-B77B-34C0B124B81E}" type="pres">
      <dgm:prSet presAssocID="{FACEEF64-56E1-493F-85E1-8894B99BD448}" presName="rootConnector" presStyleLbl="node2" presStyleIdx="1" presStyleCnt="4"/>
      <dgm:spPr/>
    </dgm:pt>
    <dgm:pt modelId="{600A8E48-F1B1-4742-9670-96AEC1B8F0AF}" type="pres">
      <dgm:prSet presAssocID="{FACEEF64-56E1-493F-85E1-8894B99BD448}" presName="hierChild4" presStyleCnt="0"/>
      <dgm:spPr/>
    </dgm:pt>
    <dgm:pt modelId="{1B5B037C-5F13-49A9-AFFD-9A9BAB9CE9B0}" type="pres">
      <dgm:prSet presAssocID="{FACEEF64-56E1-493F-85E1-8894B99BD448}" presName="hierChild5" presStyleCnt="0"/>
      <dgm:spPr/>
    </dgm:pt>
    <dgm:pt modelId="{8E3B0D9A-3D94-497F-A0C6-6AF68AA7E766}" type="pres">
      <dgm:prSet presAssocID="{A2B8144D-1958-4613-9926-9669DDE7CB48}" presName="Name37" presStyleLbl="parChTrans1D2" presStyleIdx="2" presStyleCnt="4"/>
      <dgm:spPr/>
    </dgm:pt>
    <dgm:pt modelId="{C93A5B57-8C38-41D1-AF6A-3C33285BE70B}" type="pres">
      <dgm:prSet presAssocID="{88396CAD-131F-45F1-9C4E-9381905D10A3}" presName="hierRoot2" presStyleCnt="0">
        <dgm:presLayoutVars>
          <dgm:hierBranch val="init"/>
        </dgm:presLayoutVars>
      </dgm:prSet>
      <dgm:spPr/>
    </dgm:pt>
    <dgm:pt modelId="{FBE4222D-5A98-4B7F-B598-9D8A7D44EA4D}" type="pres">
      <dgm:prSet presAssocID="{88396CAD-131F-45F1-9C4E-9381905D10A3}" presName="rootComposite" presStyleCnt="0"/>
      <dgm:spPr/>
    </dgm:pt>
    <dgm:pt modelId="{80FF1B75-97DD-4B40-A3BA-0C8D7A9F1D76}" type="pres">
      <dgm:prSet presAssocID="{88396CAD-131F-45F1-9C4E-9381905D10A3}" presName="rootText" presStyleLbl="node2" presStyleIdx="2" presStyleCnt="4">
        <dgm:presLayoutVars>
          <dgm:chPref val="3"/>
        </dgm:presLayoutVars>
      </dgm:prSet>
      <dgm:spPr/>
    </dgm:pt>
    <dgm:pt modelId="{5BFA2C3A-2D8F-45B0-BE74-3CBE629B34FA}" type="pres">
      <dgm:prSet presAssocID="{88396CAD-131F-45F1-9C4E-9381905D10A3}" presName="rootConnector" presStyleLbl="node2" presStyleIdx="2" presStyleCnt="4"/>
      <dgm:spPr/>
    </dgm:pt>
    <dgm:pt modelId="{51D2B522-CD25-4AB2-B7A2-8B454B7B6261}" type="pres">
      <dgm:prSet presAssocID="{88396CAD-131F-45F1-9C4E-9381905D10A3}" presName="hierChild4" presStyleCnt="0"/>
      <dgm:spPr/>
    </dgm:pt>
    <dgm:pt modelId="{FFC67BAB-776B-4DEE-9D5F-DA7ED52BD5D6}" type="pres">
      <dgm:prSet presAssocID="{88396CAD-131F-45F1-9C4E-9381905D10A3}" presName="hierChild5" presStyleCnt="0"/>
      <dgm:spPr/>
    </dgm:pt>
    <dgm:pt modelId="{CB0827EF-8170-4E6B-82B7-6C94288444D0}" type="pres">
      <dgm:prSet presAssocID="{39297A0F-BFA9-4B65-98D6-E581D3316662}" presName="Name37" presStyleLbl="parChTrans1D2" presStyleIdx="3" presStyleCnt="4"/>
      <dgm:spPr/>
    </dgm:pt>
    <dgm:pt modelId="{3E247507-5CEF-4609-88B9-78ED94B315DB}" type="pres">
      <dgm:prSet presAssocID="{7692BE21-FA3F-4032-931F-E5100EE59DE3}" presName="hierRoot2" presStyleCnt="0">
        <dgm:presLayoutVars>
          <dgm:hierBranch val="init"/>
        </dgm:presLayoutVars>
      </dgm:prSet>
      <dgm:spPr/>
    </dgm:pt>
    <dgm:pt modelId="{63BF8CA1-14B5-47F6-B139-02861DE6B27E}" type="pres">
      <dgm:prSet presAssocID="{7692BE21-FA3F-4032-931F-E5100EE59DE3}" presName="rootComposite" presStyleCnt="0"/>
      <dgm:spPr/>
    </dgm:pt>
    <dgm:pt modelId="{3FF88B59-D14B-46D4-BE73-8FB6844C1EF1}" type="pres">
      <dgm:prSet presAssocID="{7692BE21-FA3F-4032-931F-E5100EE59DE3}" presName="rootText" presStyleLbl="node2" presStyleIdx="3" presStyleCnt="4">
        <dgm:presLayoutVars>
          <dgm:chPref val="3"/>
        </dgm:presLayoutVars>
      </dgm:prSet>
      <dgm:spPr/>
    </dgm:pt>
    <dgm:pt modelId="{ABCCBE26-8B11-4A45-9D54-AC214A5BAA22}" type="pres">
      <dgm:prSet presAssocID="{7692BE21-FA3F-4032-931F-E5100EE59DE3}" presName="rootConnector" presStyleLbl="node2" presStyleIdx="3" presStyleCnt="4"/>
      <dgm:spPr/>
    </dgm:pt>
    <dgm:pt modelId="{B06BA39E-7A45-43CA-8E9E-C3460D5EA88D}" type="pres">
      <dgm:prSet presAssocID="{7692BE21-FA3F-4032-931F-E5100EE59DE3}" presName="hierChild4" presStyleCnt="0"/>
      <dgm:spPr/>
    </dgm:pt>
    <dgm:pt modelId="{1273E70F-57B2-4247-B3F2-74F580D80AD2}" type="pres">
      <dgm:prSet presAssocID="{7692BE21-FA3F-4032-931F-E5100EE59DE3}" presName="hierChild5" presStyleCnt="0"/>
      <dgm:spPr/>
    </dgm:pt>
    <dgm:pt modelId="{257404B9-87E3-42D5-A4D9-620D66C710C0}" type="pres">
      <dgm:prSet presAssocID="{A1358B74-F72E-480F-BD7B-8176A63D3DFA}" presName="hierChild3" presStyleCnt="0"/>
      <dgm:spPr/>
    </dgm:pt>
  </dgm:ptLst>
  <dgm:cxnLst>
    <dgm:cxn modelId="{35EAB2DA-1701-41A4-A2EC-46B568B1E9BF}" type="presOf" srcId="{7692BE21-FA3F-4032-931F-E5100EE59DE3}" destId="{3FF88B59-D14B-46D4-BE73-8FB6844C1EF1}" srcOrd="0" destOrd="0" presId="urn:microsoft.com/office/officeart/2005/8/layout/orgChart1"/>
    <dgm:cxn modelId="{FBEB5221-6563-4E75-9226-EED54B937F7C}" type="presOf" srcId="{CD5CE041-AD09-4409-94DC-764CE7D0C477}" destId="{A3C0786F-16E9-424C-8001-D6C40ACE95A4}" srcOrd="0" destOrd="0" presId="urn:microsoft.com/office/officeart/2005/8/layout/orgChart1"/>
    <dgm:cxn modelId="{948A086D-2CD4-48D2-AA60-BC14A36C15C7}" type="presOf" srcId="{A2B8144D-1958-4613-9926-9669DDE7CB48}" destId="{8E3B0D9A-3D94-497F-A0C6-6AF68AA7E766}" srcOrd="0" destOrd="0" presId="urn:microsoft.com/office/officeart/2005/8/layout/orgChart1"/>
    <dgm:cxn modelId="{C651F7EF-56A9-48C9-B3AF-7E2F49E3CCA7}" type="presOf" srcId="{4E04FBC7-5E7A-41FF-A701-B4FAED4892F3}" destId="{CF925C99-5764-4DB9-8A66-F22079779F25}" srcOrd="0" destOrd="0" presId="urn:microsoft.com/office/officeart/2005/8/layout/orgChart1"/>
    <dgm:cxn modelId="{B3AA58F7-6A89-40A3-8863-787CF03746D6}" type="presOf" srcId="{39297A0F-BFA9-4B65-98D6-E581D3316662}" destId="{CB0827EF-8170-4E6B-82B7-6C94288444D0}" srcOrd="0" destOrd="0" presId="urn:microsoft.com/office/officeart/2005/8/layout/orgChart1"/>
    <dgm:cxn modelId="{74198582-DDCD-4994-A592-FCFFD12CFBC1}" type="presOf" srcId="{FACEEF64-56E1-493F-85E1-8894B99BD448}" destId="{341F775A-E593-4F37-9BE6-4E2E7391337B}" srcOrd="0" destOrd="0" presId="urn:microsoft.com/office/officeart/2005/8/layout/orgChart1"/>
    <dgm:cxn modelId="{9FCBF44C-37D8-46A4-9417-2B94A59FAC2B}" type="presOf" srcId="{88396CAD-131F-45F1-9C4E-9381905D10A3}" destId="{5BFA2C3A-2D8F-45B0-BE74-3CBE629B34FA}" srcOrd="1" destOrd="0" presId="urn:microsoft.com/office/officeart/2005/8/layout/orgChart1"/>
    <dgm:cxn modelId="{D57D8332-78D8-4C35-9487-25A18B3C859C}" type="presOf" srcId="{A1358B74-F72E-480F-BD7B-8176A63D3DFA}" destId="{48007465-B293-4F8E-A616-B9402C2C796F}" srcOrd="0" destOrd="0" presId="urn:microsoft.com/office/officeart/2005/8/layout/orgChart1"/>
    <dgm:cxn modelId="{71C85B23-F66D-4972-9B5E-DC6ABB6028F3}" srcId="{A1358B74-F72E-480F-BD7B-8176A63D3DFA}" destId="{7692BE21-FA3F-4032-931F-E5100EE59DE3}" srcOrd="3" destOrd="0" parTransId="{39297A0F-BFA9-4B65-98D6-E581D3316662}" sibTransId="{ACA0E5C5-A9D7-47D4-8470-E012905D0E06}"/>
    <dgm:cxn modelId="{2D520B6D-AD4A-4851-A1FD-21655656C945}" type="presOf" srcId="{7692BE21-FA3F-4032-931F-E5100EE59DE3}" destId="{ABCCBE26-8B11-4A45-9D54-AC214A5BAA22}" srcOrd="1" destOrd="0" presId="urn:microsoft.com/office/officeart/2005/8/layout/orgChart1"/>
    <dgm:cxn modelId="{136ABAD0-E86B-4020-A4D0-6F3B8862F29C}" type="presOf" srcId="{CD5CE041-AD09-4409-94DC-764CE7D0C477}" destId="{88AA346C-E406-44B2-B509-F3B05A801B60}" srcOrd="1" destOrd="0" presId="urn:microsoft.com/office/officeart/2005/8/layout/orgChart1"/>
    <dgm:cxn modelId="{6422EB56-9559-4267-B0DC-99247E111E61}" type="presOf" srcId="{A1358B74-F72E-480F-BD7B-8176A63D3DFA}" destId="{B543F052-C84D-44C8-BDE5-57781464F5A3}" srcOrd="1" destOrd="0" presId="urn:microsoft.com/office/officeart/2005/8/layout/orgChart1"/>
    <dgm:cxn modelId="{AF642435-47C1-443C-8AFE-DB23385EA4B3}" srcId="{A1358B74-F72E-480F-BD7B-8176A63D3DFA}" destId="{FACEEF64-56E1-493F-85E1-8894B99BD448}" srcOrd="1" destOrd="0" parTransId="{4E04FBC7-5E7A-41FF-A701-B4FAED4892F3}" sibTransId="{D1D4DAA4-A9F9-40FF-A4C1-9BEA748F64D7}"/>
    <dgm:cxn modelId="{7ACFEB8E-088D-4F15-96AD-17B10682F209}" srcId="{A1358B74-F72E-480F-BD7B-8176A63D3DFA}" destId="{CD5CE041-AD09-4409-94DC-764CE7D0C477}" srcOrd="0" destOrd="0" parTransId="{A25A9FD1-AF0F-49F0-ADA9-8AC3ECBF9056}" sibTransId="{FB4AA2F6-3FB4-45F5-BBD0-0551BAEA0609}"/>
    <dgm:cxn modelId="{AE877BAB-BAC7-493C-A4F6-9F8F65A78EF1}" type="presOf" srcId="{A25A9FD1-AF0F-49F0-ADA9-8AC3ECBF9056}" destId="{A67E7725-18F4-466E-A488-7443CB986592}" srcOrd="0" destOrd="0" presId="urn:microsoft.com/office/officeart/2005/8/layout/orgChart1"/>
    <dgm:cxn modelId="{E3853A2A-E819-4829-BE33-C541941307F4}" type="presOf" srcId="{B06F1497-2EBA-4201-9015-8AC5504E25C0}" destId="{17F093E1-4D39-4823-82FA-1F9EFB1116CD}" srcOrd="0" destOrd="0" presId="urn:microsoft.com/office/officeart/2005/8/layout/orgChart1"/>
    <dgm:cxn modelId="{C485226A-D617-442B-811F-10D0CCC5CF9A}" srcId="{A1358B74-F72E-480F-BD7B-8176A63D3DFA}" destId="{88396CAD-131F-45F1-9C4E-9381905D10A3}" srcOrd="2" destOrd="0" parTransId="{A2B8144D-1958-4613-9926-9669DDE7CB48}" sibTransId="{F149D787-9B8F-41BB-ADAD-F3DB14AD569D}"/>
    <dgm:cxn modelId="{4FA016E5-87DE-4090-9D89-523F32B821FD}" type="presOf" srcId="{FACEEF64-56E1-493F-85E1-8894B99BD448}" destId="{2A562359-78CE-47BE-B77B-34C0B124B81E}" srcOrd="1" destOrd="0" presId="urn:microsoft.com/office/officeart/2005/8/layout/orgChart1"/>
    <dgm:cxn modelId="{DA455E8A-B8AB-4A79-8330-B760E4DEB64B}" srcId="{B06F1497-2EBA-4201-9015-8AC5504E25C0}" destId="{A1358B74-F72E-480F-BD7B-8176A63D3DFA}" srcOrd="0" destOrd="0" parTransId="{E1E22742-B6DE-46D4-BFB8-F0E160CA4B2B}" sibTransId="{1DD88217-5FC8-425D-B2C4-8F2D63DFEC51}"/>
    <dgm:cxn modelId="{FCBEB32F-0627-4EA2-8083-0ED2EF57CB8A}" type="presOf" srcId="{88396CAD-131F-45F1-9C4E-9381905D10A3}" destId="{80FF1B75-97DD-4B40-A3BA-0C8D7A9F1D76}" srcOrd="0" destOrd="0" presId="urn:microsoft.com/office/officeart/2005/8/layout/orgChart1"/>
    <dgm:cxn modelId="{F80F2D7D-F669-40FD-A0DE-4AB3044FBB61}" type="presParOf" srcId="{17F093E1-4D39-4823-82FA-1F9EFB1116CD}" destId="{623C0958-9BC5-4DBF-A417-4000ED9DB10D}" srcOrd="0" destOrd="0" presId="urn:microsoft.com/office/officeart/2005/8/layout/orgChart1"/>
    <dgm:cxn modelId="{67448D9A-E972-4E69-8875-8988B59D3108}" type="presParOf" srcId="{623C0958-9BC5-4DBF-A417-4000ED9DB10D}" destId="{A67237EC-842A-4947-B53D-70B09FD7723F}" srcOrd="0" destOrd="0" presId="urn:microsoft.com/office/officeart/2005/8/layout/orgChart1"/>
    <dgm:cxn modelId="{B8FF15C1-451F-465C-BEB5-E573EBF34F9A}" type="presParOf" srcId="{A67237EC-842A-4947-B53D-70B09FD7723F}" destId="{48007465-B293-4F8E-A616-B9402C2C796F}" srcOrd="0" destOrd="0" presId="urn:microsoft.com/office/officeart/2005/8/layout/orgChart1"/>
    <dgm:cxn modelId="{AA911600-7857-44AD-BE20-4F197DB3B97C}" type="presParOf" srcId="{A67237EC-842A-4947-B53D-70B09FD7723F}" destId="{B543F052-C84D-44C8-BDE5-57781464F5A3}" srcOrd="1" destOrd="0" presId="urn:microsoft.com/office/officeart/2005/8/layout/orgChart1"/>
    <dgm:cxn modelId="{A09928DF-9024-4DC0-8221-C703684C701B}" type="presParOf" srcId="{623C0958-9BC5-4DBF-A417-4000ED9DB10D}" destId="{16AE8554-3AF4-4472-B19F-F8C7FCBB1970}" srcOrd="1" destOrd="0" presId="urn:microsoft.com/office/officeart/2005/8/layout/orgChart1"/>
    <dgm:cxn modelId="{52E36E21-F9E3-4382-8333-CE81C006A06E}" type="presParOf" srcId="{16AE8554-3AF4-4472-B19F-F8C7FCBB1970}" destId="{A67E7725-18F4-466E-A488-7443CB986592}" srcOrd="0" destOrd="0" presId="urn:microsoft.com/office/officeart/2005/8/layout/orgChart1"/>
    <dgm:cxn modelId="{68F687E7-A0CA-4ABA-88D8-CD451878626D}" type="presParOf" srcId="{16AE8554-3AF4-4472-B19F-F8C7FCBB1970}" destId="{63B541FC-036F-4D73-999C-5875237B6C9B}" srcOrd="1" destOrd="0" presId="urn:microsoft.com/office/officeart/2005/8/layout/orgChart1"/>
    <dgm:cxn modelId="{D17CD9AF-4655-44FD-A295-5B2496A29DD5}" type="presParOf" srcId="{63B541FC-036F-4D73-999C-5875237B6C9B}" destId="{E2471B8F-C153-4B12-8020-8768E4E46608}" srcOrd="0" destOrd="0" presId="urn:microsoft.com/office/officeart/2005/8/layout/orgChart1"/>
    <dgm:cxn modelId="{AA8AA56F-862D-41A3-9F97-08BE6E8C7FC5}" type="presParOf" srcId="{E2471B8F-C153-4B12-8020-8768E4E46608}" destId="{A3C0786F-16E9-424C-8001-D6C40ACE95A4}" srcOrd="0" destOrd="0" presId="urn:microsoft.com/office/officeart/2005/8/layout/orgChart1"/>
    <dgm:cxn modelId="{8F15F042-1EEB-4BBF-BB66-CEFA5266A398}" type="presParOf" srcId="{E2471B8F-C153-4B12-8020-8768E4E46608}" destId="{88AA346C-E406-44B2-B509-F3B05A801B60}" srcOrd="1" destOrd="0" presId="urn:microsoft.com/office/officeart/2005/8/layout/orgChart1"/>
    <dgm:cxn modelId="{148C5E76-60A9-41EF-B8C5-73FB3C628D2E}" type="presParOf" srcId="{63B541FC-036F-4D73-999C-5875237B6C9B}" destId="{A53D3479-5402-480E-8E22-E42CB1E0D64D}" srcOrd="1" destOrd="0" presId="urn:microsoft.com/office/officeart/2005/8/layout/orgChart1"/>
    <dgm:cxn modelId="{89525EC7-7EB9-4C48-817D-66BA24DED4D8}" type="presParOf" srcId="{63B541FC-036F-4D73-999C-5875237B6C9B}" destId="{28D1E286-76DD-4D98-8DBC-99C060C24878}" srcOrd="2" destOrd="0" presId="urn:microsoft.com/office/officeart/2005/8/layout/orgChart1"/>
    <dgm:cxn modelId="{22148B44-EE78-43B4-ACC8-BDC87E800EE7}" type="presParOf" srcId="{16AE8554-3AF4-4472-B19F-F8C7FCBB1970}" destId="{CF925C99-5764-4DB9-8A66-F22079779F25}" srcOrd="2" destOrd="0" presId="urn:microsoft.com/office/officeart/2005/8/layout/orgChart1"/>
    <dgm:cxn modelId="{0CC44878-DB29-4856-8F0A-ECE8F858A7EC}" type="presParOf" srcId="{16AE8554-3AF4-4472-B19F-F8C7FCBB1970}" destId="{11200E0F-389C-486C-8D77-90B8B28D42F5}" srcOrd="3" destOrd="0" presId="urn:microsoft.com/office/officeart/2005/8/layout/orgChart1"/>
    <dgm:cxn modelId="{F763B4E0-7740-4B63-9BD3-D15486AA87F8}" type="presParOf" srcId="{11200E0F-389C-486C-8D77-90B8B28D42F5}" destId="{20ACEE8D-F9E9-4846-A651-E3A3AB8A28B1}" srcOrd="0" destOrd="0" presId="urn:microsoft.com/office/officeart/2005/8/layout/orgChart1"/>
    <dgm:cxn modelId="{86BFA7A4-3D93-449A-A8D4-5BDE81B014E3}" type="presParOf" srcId="{20ACEE8D-F9E9-4846-A651-E3A3AB8A28B1}" destId="{341F775A-E593-4F37-9BE6-4E2E7391337B}" srcOrd="0" destOrd="0" presId="urn:microsoft.com/office/officeart/2005/8/layout/orgChart1"/>
    <dgm:cxn modelId="{1453379F-7FAE-4855-A381-6E3AC5FB1F08}" type="presParOf" srcId="{20ACEE8D-F9E9-4846-A651-E3A3AB8A28B1}" destId="{2A562359-78CE-47BE-B77B-34C0B124B81E}" srcOrd="1" destOrd="0" presId="urn:microsoft.com/office/officeart/2005/8/layout/orgChart1"/>
    <dgm:cxn modelId="{BF2FC773-E73A-4069-854D-8EB5CBCF0539}" type="presParOf" srcId="{11200E0F-389C-486C-8D77-90B8B28D42F5}" destId="{600A8E48-F1B1-4742-9670-96AEC1B8F0AF}" srcOrd="1" destOrd="0" presId="urn:microsoft.com/office/officeart/2005/8/layout/orgChart1"/>
    <dgm:cxn modelId="{F6BAE2D5-5FD8-4D67-93DC-F0D99C7E1F8C}" type="presParOf" srcId="{11200E0F-389C-486C-8D77-90B8B28D42F5}" destId="{1B5B037C-5F13-49A9-AFFD-9A9BAB9CE9B0}" srcOrd="2" destOrd="0" presId="urn:microsoft.com/office/officeart/2005/8/layout/orgChart1"/>
    <dgm:cxn modelId="{72C83735-6A84-46A6-BE4F-8582CB7FDD1A}" type="presParOf" srcId="{16AE8554-3AF4-4472-B19F-F8C7FCBB1970}" destId="{8E3B0D9A-3D94-497F-A0C6-6AF68AA7E766}" srcOrd="4" destOrd="0" presId="urn:microsoft.com/office/officeart/2005/8/layout/orgChart1"/>
    <dgm:cxn modelId="{C6E83A5C-96ED-404B-AF1A-AB7EAB114D25}" type="presParOf" srcId="{16AE8554-3AF4-4472-B19F-F8C7FCBB1970}" destId="{C93A5B57-8C38-41D1-AF6A-3C33285BE70B}" srcOrd="5" destOrd="0" presId="urn:microsoft.com/office/officeart/2005/8/layout/orgChart1"/>
    <dgm:cxn modelId="{2DB2E3DD-3D0E-4EF8-9D23-370F51D6D5BD}" type="presParOf" srcId="{C93A5B57-8C38-41D1-AF6A-3C33285BE70B}" destId="{FBE4222D-5A98-4B7F-B598-9D8A7D44EA4D}" srcOrd="0" destOrd="0" presId="urn:microsoft.com/office/officeart/2005/8/layout/orgChart1"/>
    <dgm:cxn modelId="{351F0693-1090-4EB2-9954-A052D15E7CE9}" type="presParOf" srcId="{FBE4222D-5A98-4B7F-B598-9D8A7D44EA4D}" destId="{80FF1B75-97DD-4B40-A3BA-0C8D7A9F1D76}" srcOrd="0" destOrd="0" presId="urn:microsoft.com/office/officeart/2005/8/layout/orgChart1"/>
    <dgm:cxn modelId="{82C96B9E-47C2-4A0E-A5F4-88A45B28FA11}" type="presParOf" srcId="{FBE4222D-5A98-4B7F-B598-9D8A7D44EA4D}" destId="{5BFA2C3A-2D8F-45B0-BE74-3CBE629B34FA}" srcOrd="1" destOrd="0" presId="urn:microsoft.com/office/officeart/2005/8/layout/orgChart1"/>
    <dgm:cxn modelId="{3F20334D-D086-4F5E-93B4-0347D79B13AC}" type="presParOf" srcId="{C93A5B57-8C38-41D1-AF6A-3C33285BE70B}" destId="{51D2B522-CD25-4AB2-B7A2-8B454B7B6261}" srcOrd="1" destOrd="0" presId="urn:microsoft.com/office/officeart/2005/8/layout/orgChart1"/>
    <dgm:cxn modelId="{B441BFF9-AC9F-4A12-8C44-B1677291D357}" type="presParOf" srcId="{C93A5B57-8C38-41D1-AF6A-3C33285BE70B}" destId="{FFC67BAB-776B-4DEE-9D5F-DA7ED52BD5D6}" srcOrd="2" destOrd="0" presId="urn:microsoft.com/office/officeart/2005/8/layout/orgChart1"/>
    <dgm:cxn modelId="{4DE868DC-5FF3-4E23-BF66-A8D71245B72A}" type="presParOf" srcId="{16AE8554-3AF4-4472-B19F-F8C7FCBB1970}" destId="{CB0827EF-8170-4E6B-82B7-6C94288444D0}" srcOrd="6" destOrd="0" presId="urn:microsoft.com/office/officeart/2005/8/layout/orgChart1"/>
    <dgm:cxn modelId="{1C979C35-D6AC-4D5E-B1AC-60409B25608B}" type="presParOf" srcId="{16AE8554-3AF4-4472-B19F-F8C7FCBB1970}" destId="{3E247507-5CEF-4609-88B9-78ED94B315DB}" srcOrd="7" destOrd="0" presId="urn:microsoft.com/office/officeart/2005/8/layout/orgChart1"/>
    <dgm:cxn modelId="{741F9AE2-E3EC-4724-A069-A25712228F85}" type="presParOf" srcId="{3E247507-5CEF-4609-88B9-78ED94B315DB}" destId="{63BF8CA1-14B5-47F6-B139-02861DE6B27E}" srcOrd="0" destOrd="0" presId="urn:microsoft.com/office/officeart/2005/8/layout/orgChart1"/>
    <dgm:cxn modelId="{F8704FD1-AADC-40B1-BD48-0B43D8B0509A}" type="presParOf" srcId="{63BF8CA1-14B5-47F6-B139-02861DE6B27E}" destId="{3FF88B59-D14B-46D4-BE73-8FB6844C1EF1}" srcOrd="0" destOrd="0" presId="urn:microsoft.com/office/officeart/2005/8/layout/orgChart1"/>
    <dgm:cxn modelId="{BFA3D00D-B665-46BA-9FE4-E3FD40A3D6AB}" type="presParOf" srcId="{63BF8CA1-14B5-47F6-B139-02861DE6B27E}" destId="{ABCCBE26-8B11-4A45-9D54-AC214A5BAA22}" srcOrd="1" destOrd="0" presId="urn:microsoft.com/office/officeart/2005/8/layout/orgChart1"/>
    <dgm:cxn modelId="{3EC034A7-0EFC-4FCF-9796-8F85A2EFF1CE}" type="presParOf" srcId="{3E247507-5CEF-4609-88B9-78ED94B315DB}" destId="{B06BA39E-7A45-43CA-8E9E-C3460D5EA88D}" srcOrd="1" destOrd="0" presId="urn:microsoft.com/office/officeart/2005/8/layout/orgChart1"/>
    <dgm:cxn modelId="{D05E0AED-565D-4B07-9531-DA40434E30E7}" type="presParOf" srcId="{3E247507-5CEF-4609-88B9-78ED94B315DB}" destId="{1273E70F-57B2-4247-B3F2-74F580D80AD2}" srcOrd="2" destOrd="0" presId="urn:microsoft.com/office/officeart/2005/8/layout/orgChart1"/>
    <dgm:cxn modelId="{7972285E-A6CD-4891-8654-80B87C2FB163}" type="presParOf" srcId="{623C0958-9BC5-4DBF-A417-4000ED9DB10D}" destId="{257404B9-87E3-42D5-A4D9-620D66C710C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827EF-8170-4E6B-82B7-6C94288444D0}">
      <dsp:nvSpPr>
        <dsp:cNvPr id="0" name=""/>
        <dsp:cNvSpPr/>
      </dsp:nvSpPr>
      <dsp:spPr>
        <a:xfrm>
          <a:off x="4062941" y="2524538"/>
          <a:ext cx="3182120" cy="368179"/>
        </a:xfrm>
        <a:custGeom>
          <a:avLst/>
          <a:gdLst/>
          <a:ahLst/>
          <a:cxnLst/>
          <a:rect l="0" t="0" r="0" b="0"/>
          <a:pathLst>
            <a:path>
              <a:moveTo>
                <a:pt x="0" y="0"/>
              </a:moveTo>
              <a:lnTo>
                <a:pt x="0" y="184089"/>
              </a:lnTo>
              <a:lnTo>
                <a:pt x="3182120" y="184089"/>
              </a:lnTo>
              <a:lnTo>
                <a:pt x="318212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B0D9A-3D94-497F-A0C6-6AF68AA7E766}">
      <dsp:nvSpPr>
        <dsp:cNvPr id="0" name=""/>
        <dsp:cNvSpPr/>
      </dsp:nvSpPr>
      <dsp:spPr>
        <a:xfrm>
          <a:off x="4062941" y="2524538"/>
          <a:ext cx="1060706" cy="368179"/>
        </a:xfrm>
        <a:custGeom>
          <a:avLst/>
          <a:gdLst/>
          <a:ahLst/>
          <a:cxnLst/>
          <a:rect l="0" t="0" r="0" b="0"/>
          <a:pathLst>
            <a:path>
              <a:moveTo>
                <a:pt x="0" y="0"/>
              </a:moveTo>
              <a:lnTo>
                <a:pt x="0" y="184089"/>
              </a:lnTo>
              <a:lnTo>
                <a:pt x="1060706" y="184089"/>
              </a:lnTo>
              <a:lnTo>
                <a:pt x="1060706"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925C99-5764-4DB9-8A66-F22079779F25}">
      <dsp:nvSpPr>
        <dsp:cNvPr id="0" name=""/>
        <dsp:cNvSpPr/>
      </dsp:nvSpPr>
      <dsp:spPr>
        <a:xfrm>
          <a:off x="3002234" y="2524538"/>
          <a:ext cx="1060706" cy="368179"/>
        </a:xfrm>
        <a:custGeom>
          <a:avLst/>
          <a:gdLst/>
          <a:ahLst/>
          <a:cxnLst/>
          <a:rect l="0" t="0" r="0" b="0"/>
          <a:pathLst>
            <a:path>
              <a:moveTo>
                <a:pt x="1060706" y="0"/>
              </a:moveTo>
              <a:lnTo>
                <a:pt x="1060706"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7E7725-18F4-466E-A488-7443CB986592}">
      <dsp:nvSpPr>
        <dsp:cNvPr id="0" name=""/>
        <dsp:cNvSpPr/>
      </dsp:nvSpPr>
      <dsp:spPr>
        <a:xfrm>
          <a:off x="880820" y="2524538"/>
          <a:ext cx="3182120" cy="368179"/>
        </a:xfrm>
        <a:custGeom>
          <a:avLst/>
          <a:gdLst/>
          <a:ahLst/>
          <a:cxnLst/>
          <a:rect l="0" t="0" r="0" b="0"/>
          <a:pathLst>
            <a:path>
              <a:moveTo>
                <a:pt x="3182120" y="0"/>
              </a:moveTo>
              <a:lnTo>
                <a:pt x="3182120"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007465-B293-4F8E-A616-B9402C2C796F}">
      <dsp:nvSpPr>
        <dsp:cNvPr id="0" name=""/>
        <dsp:cNvSpPr/>
      </dsp:nvSpPr>
      <dsp:spPr>
        <a:xfrm>
          <a:off x="3186324" y="1647921"/>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100%</a:t>
          </a:r>
        </a:p>
      </dsp:txBody>
      <dsp:txXfrm>
        <a:off x="3186324" y="1647921"/>
        <a:ext cx="1753234" cy="876617"/>
      </dsp:txXfrm>
    </dsp:sp>
    <dsp:sp modelId="{A3C0786F-16E9-424C-8001-D6C40ACE95A4}">
      <dsp:nvSpPr>
        <dsp:cNvPr id="0" name=""/>
        <dsp:cNvSpPr/>
      </dsp:nvSpPr>
      <dsp:spPr>
        <a:xfrm>
          <a:off x="4203"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Concept (25%)</a:t>
          </a:r>
        </a:p>
      </dsp:txBody>
      <dsp:txXfrm>
        <a:off x="4203" y="2892717"/>
        <a:ext cx="1753234" cy="876617"/>
      </dsp:txXfrm>
    </dsp:sp>
    <dsp:sp modelId="{341F775A-E593-4F37-9BE6-4E2E7391337B}">
      <dsp:nvSpPr>
        <dsp:cNvPr id="0" name=""/>
        <dsp:cNvSpPr/>
      </dsp:nvSpPr>
      <dsp:spPr>
        <a:xfrm>
          <a:off x="2125617"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Fun (40%)</a:t>
          </a:r>
        </a:p>
      </dsp:txBody>
      <dsp:txXfrm>
        <a:off x="2125617" y="2892717"/>
        <a:ext cx="1753234" cy="876617"/>
      </dsp:txXfrm>
    </dsp:sp>
    <dsp:sp modelId="{80FF1B75-97DD-4B40-A3BA-0C8D7A9F1D76}">
      <dsp:nvSpPr>
        <dsp:cNvPr id="0" name=""/>
        <dsp:cNvSpPr/>
      </dsp:nvSpPr>
      <dsp:spPr>
        <a:xfrm>
          <a:off x="4247031"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Execution (20%)</a:t>
          </a:r>
        </a:p>
      </dsp:txBody>
      <dsp:txXfrm>
        <a:off x="4247031" y="2892717"/>
        <a:ext cx="1753234" cy="876617"/>
      </dsp:txXfrm>
    </dsp:sp>
    <dsp:sp modelId="{3FF88B59-D14B-46D4-BE73-8FB6844C1EF1}">
      <dsp:nvSpPr>
        <dsp:cNvPr id="0" name=""/>
        <dsp:cNvSpPr/>
      </dsp:nvSpPr>
      <dsp:spPr>
        <a:xfrm>
          <a:off x="6368445"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Requirements (15%)</a:t>
          </a:r>
        </a:p>
      </dsp:txBody>
      <dsp:txXfrm>
        <a:off x="6368445" y="2892717"/>
        <a:ext cx="1753234" cy="8766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ea typeface="Segoe UI" pitchFamily="34" charset="0"/>
                <a:cs typeface="Segoe UI" pitchFamily="34" charset="0"/>
              </a:rPr>
              <a:t>Visual Studio 11</a:t>
            </a:r>
          </a:p>
          <a:p>
            <a:endParaRPr lang="en-US" dirty="0">
              <a:latin typeface="Segoe UI" pitchFamily="34" charset="0"/>
              <a:ea typeface="Segoe UI" pitchFamily="34" charset="0"/>
              <a:cs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ea typeface="Segoe UI" pitchFamily="34" charset="0"/>
                <a:cs typeface="Segoe UI" pitchFamily="34" charset="0"/>
              </a:rPr>
              <a:t>6/25/2016</a:t>
            </a:fld>
            <a:endParaRPr lang="en-US">
              <a:latin typeface="Segoe UI" pitchFamily="34" charset="0"/>
              <a:ea typeface="Segoe UI" pitchFamily="34" charset="0"/>
              <a:cs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ea typeface="Segoe UI" pitchFamily="34" charset="0"/>
                <a:cs typeface="Segoe UI" pitchFamily="34" charset="0"/>
              </a:rPr>
              <a:t>‹#›</a:t>
            </a:fld>
            <a:endParaRPr lang="en-US">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ea typeface="Segoe UI" pitchFamily="34" charset="0"/>
                <a:cs typeface="Segoe UI" pitchFamily="34" charset="0"/>
              </a:defRPr>
            </a:lvl1pPr>
          </a:lstStyle>
          <a:p>
            <a:r>
              <a:rPr lang="en-US"/>
              <a:t>Visual Studio 11</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UI" pitchFamily="34" charset="0"/>
                <a:ea typeface="Segoe UI" pitchFamily="34" charset="0"/>
                <a:cs typeface="Segoe UI" pitchFamily="34" charset="0"/>
              </a:defRPr>
            </a:lvl1p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ea typeface="Segoe UI" pitchFamily="34" charset="0"/>
                <a:cs typeface="Segoe UI" pitchFamily="34" charset="0"/>
              </a:defRPr>
            </a:lvl1pPr>
          </a:lstStyle>
          <a:p>
            <a:fld id="{D51B1278-D92B-4AF3-A9C1-71DD298190CE}" type="datetimeFigureOut">
              <a:rPr lang="en-US" smtClean="0"/>
              <a:pPr/>
              <a:t>6/25/2016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ea typeface="Segoe UI" pitchFamily="34" charset="0"/>
                <a:cs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a.ms/schools/#videos"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msa.ms/schools/submit" TargetMode="External"/><Relationship Id="rId5" Type="http://schemas.openxmlformats.org/officeDocument/2006/relationships/hyperlink" Target="http://msa.ms/schools/#portfolioModal11" TargetMode="External"/><Relationship Id="rId4" Type="http://schemas.openxmlformats.org/officeDocument/2006/relationships/hyperlink" Target="http://msa.ms/schools/#portfolioModal1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DDFCC0C-D0C0-7443-B7C0-AFE35D3A82E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415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where you will now move over to a browser</a:t>
            </a:r>
            <a:r>
              <a:rPr lang="en-NZ" baseline="0" dirty="0"/>
              <a:t> and walk them through the steps on how to publish</a:t>
            </a:r>
          </a:p>
          <a:p>
            <a:endParaRPr lang="en-NZ" baseline="0" dirty="0"/>
          </a:p>
          <a:p>
            <a:r>
              <a:rPr lang="en-NZ" baseline="0" dirty="0"/>
              <a:t>Remember google chrome will create sub folders for you</a:t>
            </a:r>
          </a:p>
          <a:p>
            <a:endParaRPr lang="en-NZ" baseline="0" dirty="0"/>
          </a:p>
          <a:p>
            <a:r>
              <a:rPr lang="en-NZ" baseline="0" dirty="0"/>
              <a:t>Use Drop box if one drive throws an error.</a:t>
            </a:r>
          </a:p>
          <a:p>
            <a:endParaRPr lang="en-NZ" baseline="0" dirty="0"/>
          </a:p>
          <a:p>
            <a:r>
              <a:rPr lang="en-NZ" baseline="0" dirty="0"/>
              <a:t>This will then lead on to the help session where students can ask you help for there own game if you </a:t>
            </a:r>
            <a:r>
              <a:rPr lang="en-NZ" baseline="0"/>
              <a:t>have time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2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28030-CCB0-425C-B33B-5590B314171D}" type="slidenum">
              <a:rPr lang="en-US"/>
              <a:t>19</a:t>
            </a:fld>
            <a:endParaRPr lang="en-US"/>
          </a:p>
        </p:txBody>
      </p:sp>
    </p:spTree>
    <p:extLst>
      <p:ext uri="{BB962C8B-B14F-4D97-AF65-F5344CB8AC3E}">
        <p14:creationId xmlns:p14="http://schemas.microsoft.com/office/powerpoint/2010/main" val="284046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6/25/2016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455653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solidFill>
                  <a:prstClr val="black"/>
                </a:solidFill>
              </a:rPr>
              <a:pPr/>
              <a:t>6/25/2016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74031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6/25/2016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0952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Max Crawford		</a:t>
            </a:r>
            <a:r>
              <a:rPr lang="en-US" dirty="0" err="1"/>
              <a:t>Longbay</a:t>
            </a:r>
            <a:r>
              <a:rPr lang="en-US" dirty="0"/>
              <a:t> college	Year 11	Auckland	http://theadventuresoflumo.azurewebsites.net/ </a:t>
            </a:r>
          </a:p>
          <a:p>
            <a:r>
              <a:rPr lang="en-US" dirty="0"/>
              <a:t>2	</a:t>
            </a:r>
            <a:r>
              <a:rPr lang="en-US" dirty="0" err="1"/>
              <a:t>Yuewei</a:t>
            </a:r>
            <a:r>
              <a:rPr lang="en-US" dirty="0"/>
              <a:t> Zhang		</a:t>
            </a:r>
            <a:r>
              <a:rPr lang="en-US" dirty="0" err="1"/>
              <a:t>Pakuranga</a:t>
            </a:r>
            <a:r>
              <a:rPr lang="en-US" dirty="0"/>
              <a:t> College	Year 10	Auckland	http://contrast.azurewebsites.net</a:t>
            </a:r>
          </a:p>
          <a:p>
            <a:r>
              <a:rPr lang="en-US" dirty="0"/>
              <a:t>3	Cheng-Zhen Yang	Auckland Grammar	Form 5	Auckland	http://finalpenalty.azurewebsites.net/</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http://theadventuresoflumo.azurewebsites.net/ </a:t>
            </a:r>
          </a:p>
          <a:p>
            <a:r>
              <a:rPr lang="en-US" dirty="0"/>
              <a:t>http://contrast.azurewebsites.net</a:t>
            </a:r>
          </a:p>
          <a:p>
            <a:r>
              <a:rPr lang="en-US" dirty="0"/>
              <a:t>http://finalpenalty.azurewebsites.net/</a:t>
            </a:r>
          </a:p>
          <a:p>
            <a:endParaRPr lang="en-US" dirty="0"/>
          </a:p>
          <a:p>
            <a:endParaRPr lang="en-US" dirty="0"/>
          </a:p>
          <a:p>
            <a:r>
              <a:rPr lang="en-US" dirty="0"/>
              <a:t>Publish from Construct 2</a:t>
            </a:r>
            <a:r>
              <a:rPr lang="en-US" baseline="0" dirty="0"/>
              <a:t> to Azure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438A29-E89E-4F02-BB07-08ECC123EE9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6/25/2016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5373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NZ" sz="900" b="0" i="0" kern="1200" dirty="0">
                <a:solidFill>
                  <a:schemeClr val="tx1"/>
                </a:solidFill>
                <a:effectLst/>
                <a:latin typeface="Segoe UI Light" pitchFamily="34" charset="0"/>
                <a:ea typeface="+mn-ea"/>
                <a:cs typeface="+mn-cs"/>
              </a:rPr>
              <a:t>Watch videos on </a:t>
            </a:r>
            <a:r>
              <a:rPr lang="en-NZ" sz="900" b="1" i="0" u="none" strike="noStrike" kern="1200" dirty="0">
                <a:solidFill>
                  <a:schemeClr val="tx1"/>
                </a:solidFill>
                <a:effectLst/>
                <a:latin typeface="Segoe UI Light" pitchFamily="34" charset="0"/>
                <a:ea typeface="+mn-ea"/>
                <a:cs typeface="+mn-cs"/>
                <a:hlinkClick r:id="rId3"/>
              </a:rPr>
              <a:t>this website</a:t>
            </a:r>
            <a:r>
              <a:rPr lang="en-NZ" sz="900" b="0" i="0" kern="1200" dirty="0">
                <a:solidFill>
                  <a:schemeClr val="tx1"/>
                </a:solidFill>
                <a:effectLst/>
                <a:latin typeface="Segoe UI Light" pitchFamily="34" charset="0"/>
                <a:ea typeface="+mn-ea"/>
                <a:cs typeface="+mn-cs"/>
              </a:rPr>
              <a:t>, specially created by Microsoft Student Partners.</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Create a game using Construct 2 based on the learnings from the Videos you saw on Channel9.</a:t>
            </a:r>
          </a:p>
          <a:p>
            <a:r>
              <a:rPr lang="en-NZ" sz="900" b="0" i="0" kern="1200" dirty="0">
                <a:solidFill>
                  <a:schemeClr val="tx1"/>
                </a:solidFill>
                <a:effectLst/>
                <a:latin typeface="Segoe UI Light" pitchFamily="34" charset="0"/>
                <a:ea typeface="+mn-ea"/>
                <a:cs typeface="+mn-cs"/>
              </a:rPr>
              <a:t>[click]</a:t>
            </a:r>
          </a:p>
          <a:p>
            <a:r>
              <a:rPr lang="pt-BR" sz="900" b="0" i="0" kern="1200" dirty="0">
                <a:solidFill>
                  <a:schemeClr val="tx1"/>
                </a:solidFill>
                <a:effectLst/>
                <a:latin typeface="Segoe UI Light" pitchFamily="34" charset="0"/>
                <a:ea typeface="+mn-ea"/>
                <a:cs typeface="+mn-cs"/>
              </a:rPr>
              <a:t>Activate Microsoft Azure as per</a:t>
            </a:r>
            <a:r>
              <a:rPr lang="pt-BR" sz="900" b="1" i="0" u="none" strike="noStrike" kern="1200" dirty="0">
                <a:solidFill>
                  <a:schemeClr val="tx1"/>
                </a:solidFill>
                <a:effectLst/>
                <a:latin typeface="Segoe UI Light" pitchFamily="34" charset="0"/>
                <a:ea typeface="+mn-ea"/>
                <a:cs typeface="+mn-cs"/>
                <a:hlinkClick r:id="rId4"/>
              </a:rPr>
              <a:t>Video 10</a:t>
            </a:r>
            <a:r>
              <a:rPr lang="pt-BR" sz="900" b="0" i="0" kern="1200" dirty="0">
                <a:solidFill>
                  <a:schemeClr val="tx1"/>
                </a:solidFill>
                <a:effectLst/>
                <a:latin typeface="Segoe UI Light" pitchFamily="34" charset="0"/>
                <a:ea typeface="+mn-ea"/>
                <a:cs typeface="+mn-cs"/>
              </a:rPr>
              <a:t>. </a:t>
            </a:r>
          </a:p>
          <a:p>
            <a:r>
              <a:rPr lang="pt-BR"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Get a special code to activate Microsoft Azure and publish your game as a website. Watch </a:t>
            </a:r>
            <a:r>
              <a:rPr lang="en-NZ" sz="900" b="1" i="0" u="none" strike="noStrike" kern="1200" dirty="0">
                <a:solidFill>
                  <a:schemeClr val="tx1"/>
                </a:solidFill>
                <a:effectLst/>
                <a:latin typeface="Segoe UI Light" pitchFamily="34" charset="0"/>
                <a:ea typeface="+mn-ea"/>
                <a:cs typeface="+mn-cs"/>
                <a:hlinkClick r:id="rId5"/>
              </a:rPr>
              <a:t>Video 11</a:t>
            </a:r>
            <a:r>
              <a:rPr lang="en-NZ" sz="900" b="0" i="0" kern="1200" dirty="0">
                <a:solidFill>
                  <a:schemeClr val="tx1"/>
                </a:solidFill>
                <a:effectLst/>
                <a:latin typeface="Segoe UI Light" pitchFamily="34" charset="0"/>
                <a:ea typeface="+mn-ea"/>
                <a:cs typeface="+mn-cs"/>
              </a:rPr>
              <a:t>.</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Submit your entry for the competition by filling in </a:t>
            </a:r>
            <a:r>
              <a:rPr lang="en-NZ" sz="900" b="1" i="0" u="none" strike="noStrike" kern="1200" dirty="0">
                <a:solidFill>
                  <a:schemeClr val="tx1"/>
                </a:solidFill>
                <a:effectLst/>
                <a:latin typeface="Segoe UI Light" pitchFamily="34" charset="0"/>
                <a:ea typeface="+mn-ea"/>
                <a:cs typeface="+mn-cs"/>
                <a:hlinkClick r:id="rId6"/>
              </a:rPr>
              <a:t>this form</a:t>
            </a:r>
            <a:r>
              <a:rPr lang="en-NZ" sz="900" b="0" i="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8A0340-E069-4744-A744-4CA93B97D40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6/25/2016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5895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HTML5 – runs in your browser, see</a:t>
            </a:r>
            <a:r>
              <a:rPr lang="en-US" baseline="0" dirty="0"/>
              <a:t> this later</a:t>
            </a:r>
            <a:endParaRPr lang="en-US" dirty="0"/>
          </a:p>
          <a:p>
            <a:r>
              <a:rPr lang="en-US" dirty="0"/>
              <a:t>Can</a:t>
            </a:r>
            <a:r>
              <a:rPr lang="en-US" baseline="0" dirty="0"/>
              <a:t> make really cool games under an hour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673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a:t>
            </a:r>
            <a:r>
              <a:rPr lang="en-US" baseline="0" dirty="0"/>
              <a:t> a</a:t>
            </a:r>
            <a:r>
              <a:rPr lang="en-US" dirty="0"/>
              <a:t>ccessible to students, Who doesn’t like free stuff</a:t>
            </a:r>
          </a:p>
          <a:p>
            <a:r>
              <a:rPr lang="en-US" dirty="0"/>
              <a:t>v. Beginner</a:t>
            </a:r>
            <a:r>
              <a:rPr lang="en-US" baseline="0" dirty="0"/>
              <a:t> friendly </a:t>
            </a:r>
          </a:p>
          <a:p>
            <a:r>
              <a:rPr lang="en-US" dirty="0"/>
              <a:t>Even if you’ve never coded before, construct 2 will</a:t>
            </a:r>
            <a:r>
              <a:rPr lang="en-US" baseline="0" dirty="0"/>
              <a:t> give great exposure to the logic behind making a game, so that you can then go on and make more complex games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Fun and engaging way to learn programming principles</a:t>
            </a:r>
            <a:endParaRPr lang="en-US" baseline="0" dirty="0"/>
          </a:p>
          <a:p>
            <a:r>
              <a:rPr lang="en-US" baseline="0" dirty="0"/>
              <a:t>Share w/others, make $</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185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 2 publishing</a:t>
            </a:r>
          </a:p>
          <a:p>
            <a:pPr marL="176131" indent="-176131">
              <a:buFont typeface="Arial" panose="020B0604020202020204" pitchFamily="34" charset="0"/>
              <a:buChar char="•"/>
            </a:pPr>
            <a:r>
              <a:rPr lang="en-US" dirty="0"/>
              <a:t>HTML5 website -&gt; web</a:t>
            </a:r>
            <a:r>
              <a:rPr lang="en-US" baseline="0" dirty="0"/>
              <a:t> server</a:t>
            </a:r>
          </a:p>
          <a:p>
            <a:pPr marL="176131" indent="-176131">
              <a:buFont typeface="Arial" panose="020B0604020202020204" pitchFamily="34" charset="0"/>
              <a:buChar char="•"/>
            </a:pPr>
            <a:r>
              <a:rPr lang="en-US" baseline="0" dirty="0" err="1"/>
              <a:t>Scirra</a:t>
            </a:r>
            <a:r>
              <a:rPr lang="en-US" baseline="0" dirty="0"/>
              <a:t> Arcade</a:t>
            </a:r>
          </a:p>
          <a:p>
            <a:pPr marL="176131" indent="-176131">
              <a:buFont typeface="Arial" panose="020B0604020202020204" pitchFamily="34" charset="0"/>
              <a:buChar char="•"/>
            </a:pPr>
            <a:r>
              <a:rPr lang="en-US" baseline="0" dirty="0"/>
              <a:t>WP8 or Windows 8</a:t>
            </a:r>
          </a:p>
          <a:p>
            <a:pPr marL="176131" indent="-176131">
              <a:buFont typeface="Arial" panose="020B0604020202020204" pitchFamily="34" charset="0"/>
              <a:buChar char="•"/>
            </a:pPr>
            <a:r>
              <a:rPr lang="en-US" baseline="0" dirty="0" err="1"/>
              <a:t>PhoneGap</a:t>
            </a:r>
            <a:r>
              <a:rPr lang="en-US" baseline="0" dirty="0"/>
              <a:t> -&gt; </a:t>
            </a:r>
            <a:r>
              <a:rPr lang="en-US" baseline="0" dirty="0" err="1"/>
              <a:t>iOS</a:t>
            </a:r>
            <a:r>
              <a:rPr lang="en-US" baseline="0" dirty="0"/>
              <a:t> or Android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3EEC66-7BF3-4CAD-9E14-6F7448A6E41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647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we have learnt construct 2</a:t>
            </a:r>
            <a:r>
              <a:rPr lang="en-NZ" baseline="0" dirty="0"/>
              <a:t> now, how many of you know about C#? Get answers from students  - explain to them basically what C# is.</a:t>
            </a:r>
          </a:p>
          <a:p>
            <a:endParaRPr lang="en-NZ" baseline="0" dirty="0"/>
          </a:p>
          <a:p>
            <a:r>
              <a:rPr lang="en-NZ" baseline="0" dirty="0"/>
              <a:t>Could even tell them about visual studio or </a:t>
            </a:r>
            <a:r>
              <a:rPr lang="en-NZ" baseline="0" dirty="0" err="1"/>
              <a:t>xamarin</a:t>
            </a:r>
            <a:r>
              <a:rPr lang="en-NZ" baseline="0" dirty="0"/>
              <a:t> </a:t>
            </a:r>
          </a:p>
          <a:p>
            <a:endParaRPr lang="en-NZ" baseline="0" dirty="0"/>
          </a:p>
          <a:p>
            <a:r>
              <a:rPr lang="en-NZ" baseline="0" dirty="0"/>
              <a:t>Cross platform apps</a:t>
            </a:r>
          </a:p>
          <a:p>
            <a:endParaRPr lang="en-NZ" baseline="0" dirty="0"/>
          </a:p>
          <a:p>
            <a:r>
              <a:rPr lang="en-NZ" baseline="0" dirty="0"/>
              <a:t>Universal apps on windows store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052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Tell the students who are new to this that it’s not scary give them an analogy,</a:t>
            </a:r>
            <a:r>
              <a:rPr lang="en-NZ" baseline="0" dirty="0"/>
              <a:t> tell them think of this like English. Give them an example for instance if you walk in the rain you get wet else you don’t get wet. This is a fundamental statement in programming and it is used in most programming languages </a:t>
            </a:r>
          </a:p>
          <a:p>
            <a:endParaRPr lang="en-NZ" baseline="0" dirty="0"/>
          </a:p>
          <a:p>
            <a:r>
              <a:rPr lang="en-NZ" baseline="0" dirty="0"/>
              <a:t>For those that have programmed tell them that it is very similar as you can see to other programming languages </a:t>
            </a:r>
          </a:p>
          <a:p>
            <a:endParaRPr lang="en-NZ" baseline="0" dirty="0"/>
          </a:p>
          <a:p>
            <a:r>
              <a:rPr lang="en-US" sz="1200" kern="1200" dirty="0">
                <a:solidFill>
                  <a:schemeClr val="tx1"/>
                </a:solidFill>
                <a:latin typeface="+mn-lt"/>
                <a:ea typeface="+mn-ea"/>
                <a:cs typeface="+mn-cs"/>
              </a:rPr>
              <a:t>In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if condition evaluates to true, the then-statement runs. If condition is false, the else-statement runs. Because condition can’t be simultaneously true and false, the then-statement and the else-statement of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can never both run. After the then-statement or the else-statement runs, control is transferred to the next statement after the </a:t>
            </a:r>
            <a:r>
              <a:rPr lang="en-US" sz="1200" b="1" kern="1200" dirty="0">
                <a:solidFill>
                  <a:schemeClr val="tx1"/>
                </a:solidFill>
                <a:latin typeface="+mn-lt"/>
                <a:ea typeface="+mn-ea"/>
                <a:cs typeface="+mn-cs"/>
              </a:rPr>
              <a:t>if</a:t>
            </a:r>
            <a:r>
              <a:rPr lang="en-US" sz="1200" b="0" kern="1200" dirty="0">
                <a:solidFill>
                  <a:schemeClr val="tx1"/>
                </a:solidFill>
                <a:latin typeface="+mn-lt"/>
                <a:ea typeface="+mn-ea"/>
                <a:cs typeface="+mn-cs"/>
              </a:rPr>
              <a:t> statement.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0090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326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13362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6857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2717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184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2333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591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43078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0467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5" baseline="0"/>
            </a:lvl1pPr>
          </a:lstStyle>
          <a:p>
            <a:r>
              <a:rPr lang="en-US"/>
              <a:t>Click to edit Master title style</a:t>
            </a:r>
            <a:endParaRPr lang="en-US" dirty="0"/>
          </a:p>
        </p:txBody>
      </p:sp>
    </p:spTree>
    <p:extLst>
      <p:ext uri="{BB962C8B-B14F-4D97-AF65-F5344CB8AC3E}">
        <p14:creationId xmlns:p14="http://schemas.microsoft.com/office/powerpoint/2010/main" val="40596895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1804805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12654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75" indent="-228675">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534139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324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870998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2680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61274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22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525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46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7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779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3"/>
            <a:ext cx="9856549"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1"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349"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091" y="4207040"/>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016262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3"/>
            <a:ext cx="11103793"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09074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25913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23373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9060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9846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140341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18900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8835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27360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47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97790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0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0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11195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3923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69" y="1728540"/>
            <a:ext cx="11756115" cy="1793104"/>
          </a:xfrm>
          <a:noFill/>
        </p:spPr>
        <p:txBody>
          <a:bodyPr lIns="146304" tIns="91440" rIns="146304" bIns="91440" anchor="t" anchorCtr="0"/>
          <a:lstStyle>
            <a:lvl1pPr marL="0" algn="l" defTabSz="914180"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130999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8" y="6121376"/>
            <a:ext cx="1254668" cy="269134"/>
          </a:xfrm>
          <a:prstGeom prst="rect">
            <a:avLst/>
          </a:prstGeom>
        </p:spPr>
      </p:pic>
    </p:spTree>
    <p:extLst>
      <p:ext uri="{BB962C8B-B14F-4D97-AF65-F5344CB8AC3E}">
        <p14:creationId xmlns:p14="http://schemas.microsoft.com/office/powerpoint/2010/main" val="392485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83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9806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9656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7309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32630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2324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9639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5471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771989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59894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3"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2893295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58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888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98987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34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8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91081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7" y="3083652"/>
            <a:ext cx="3226289" cy="692059"/>
          </a:xfrm>
          <a:prstGeom prst="rect">
            <a:avLst/>
          </a:prstGeom>
        </p:spPr>
      </p:pic>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6025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32" indent="-284732">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127" indent="-275396">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859" indent="-284732">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910"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961"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1"/>
            <a:ext cx="11652805" cy="899665"/>
          </a:xfrm>
        </p:spPr>
        <p:txBody>
          <a:bodyPr/>
          <a:lstStyle>
            <a:lvl1pPr>
              <a:defRPr sz="5881">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58565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804406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29787857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740902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9150578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8" name="Footer Placeholder 7"/>
          <p:cNvSpPr>
            <a:spLocks noGrp="1"/>
          </p:cNvSpPr>
          <p:nvPr>
            <p:ph type="ftr" sz="quarter" idx="11"/>
          </p:nvPr>
        </p:nvSpPr>
        <p:spPr/>
        <p:txBody>
          <a:bodyPr/>
          <a:lstStyle/>
          <a:p>
            <a:endParaRPr lang="en-NZ">
              <a:solidFill>
                <a:prstClr val="black">
                  <a:tint val="75000"/>
                </a:prstClr>
              </a:solidFill>
            </a:endParaRPr>
          </a:p>
        </p:txBody>
      </p:sp>
      <p:sp>
        <p:nvSpPr>
          <p:cNvPr id="9" name="Slide Number Placeholder 8"/>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9396267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4" name="Footer Placeholder 3"/>
          <p:cNvSpPr>
            <a:spLocks noGrp="1"/>
          </p:cNvSpPr>
          <p:nvPr>
            <p:ph type="ftr" sz="quarter" idx="11"/>
          </p:nvPr>
        </p:nvSpPr>
        <p:spPr/>
        <p:txBody>
          <a:bodyPr/>
          <a:lstStyle/>
          <a:p>
            <a:endParaRPr lang="en-NZ">
              <a:solidFill>
                <a:prstClr val="black">
                  <a:tint val="75000"/>
                </a:prstClr>
              </a:solidFill>
            </a:endParaRPr>
          </a:p>
        </p:txBody>
      </p:sp>
      <p:sp>
        <p:nvSpPr>
          <p:cNvPr id="5" name="Slide Number Placeholder 4"/>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327755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3" name="Footer Placeholder 2"/>
          <p:cNvSpPr>
            <a:spLocks noGrp="1"/>
          </p:cNvSpPr>
          <p:nvPr>
            <p:ph type="ftr" sz="quarter" idx="11"/>
          </p:nvPr>
        </p:nvSpPr>
        <p:spPr/>
        <p:txBody>
          <a:bodyPr/>
          <a:lstStyle/>
          <a:p>
            <a:endParaRPr lang="en-NZ">
              <a:solidFill>
                <a:prstClr val="black">
                  <a:tint val="75000"/>
                </a:prstClr>
              </a:solidFill>
            </a:endParaRPr>
          </a:p>
        </p:txBody>
      </p:sp>
      <p:sp>
        <p:nvSpPr>
          <p:cNvPr id="4" name="Slide Number Placeholder 3"/>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8074357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5963098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2326285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35229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134997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20" y="5132438"/>
            <a:ext cx="8577652"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20" y="2415642"/>
            <a:ext cx="8577652" cy="2603307"/>
          </a:xfrm>
          <a:prstGeom prst="rect">
            <a:avLst/>
          </a:prstGeom>
          <a:solidFill>
            <a:srgbClr val="007233"/>
          </a:solidFill>
          <a:effectLst/>
        </p:spPr>
        <p:txBody>
          <a:bodyPr vert="horz" lIns="137160" tIns="137160" rIns="91409" bIns="137160" rtlCol="0" anchor="b" anchorCtr="0">
            <a:noAutofit/>
          </a:bodyPr>
          <a:lstStyle>
            <a:lvl1pPr>
              <a:defRPr lang="en-US" sz="4799"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0174" y="2418735"/>
            <a:ext cx="3087143"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24" tIns="137124" rIns="137124" bIns="137124" numCol="1" rtlCol="0" anchor="b" anchorCtr="0" compatLnSpc="1">
            <a:prstTxWarp prst="textNoShape">
              <a:avLst/>
            </a:prstTxWarp>
          </a:bodyPr>
          <a:lstStyle/>
          <a:p>
            <a:pPr defTabSz="913514" fontAlgn="base">
              <a:spcBef>
                <a:spcPct val="0"/>
              </a:spcBef>
              <a:spcAft>
                <a:spcPct val="0"/>
              </a:spcAft>
            </a:pPr>
            <a:endParaRPr lang="en-US" sz="1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29004" y="4630992"/>
            <a:ext cx="1131393"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229198082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013" y="4468764"/>
            <a:ext cx="11430000" cy="1676400"/>
          </a:xfrm>
          <a:prstGeom prst="rect">
            <a:avLst/>
          </a:prstGeom>
        </p:spPr>
        <p:txBody>
          <a:bodyPr vert="horz" lIns="91409" tIns="45705" rIns="91409" bIns="45705" rtlCol="0" anchor="t" anchorCtr="0">
            <a:normAutofit/>
          </a:bodyPr>
          <a:lstStyle>
            <a:lvl1pPr>
              <a:defRPr sz="3599"/>
            </a:lvl1pPr>
          </a:lstStyle>
          <a:p>
            <a:r>
              <a:rPr lang="en-US" dirty="0"/>
              <a:t>Click to edit Master title style</a:t>
            </a:r>
          </a:p>
        </p:txBody>
      </p:sp>
      <p:sp>
        <p:nvSpPr>
          <p:cNvPr id="2" name="TextBox 1"/>
          <p:cNvSpPr txBox="1"/>
          <p:nvPr userDrawn="1"/>
        </p:nvSpPr>
        <p:spPr>
          <a:xfrm>
            <a:off x="608013" y="3087325"/>
            <a:ext cx="11353800" cy="1107996"/>
          </a:xfrm>
          <a:prstGeom prst="rect">
            <a:avLst/>
          </a:prstGeom>
          <a:noFill/>
        </p:spPr>
        <p:txBody>
          <a:bodyPr wrap="square" rtlCol="0">
            <a:spAutoFit/>
          </a:bodyPr>
          <a:lstStyle/>
          <a:p>
            <a:pPr defTabSz="913814"/>
            <a:r>
              <a:rPr lang="en-US" sz="6598"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013" y="4077925"/>
            <a:ext cx="11353800"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05" y="177800"/>
            <a:ext cx="2856756" cy="1143000"/>
          </a:xfrm>
          <a:prstGeom prst="rect">
            <a:avLst/>
          </a:prstGeom>
        </p:spPr>
      </p:pic>
    </p:spTree>
    <p:extLst>
      <p:ext uri="{BB962C8B-B14F-4D97-AF65-F5344CB8AC3E}">
        <p14:creationId xmlns:p14="http://schemas.microsoft.com/office/powerpoint/2010/main" val="12211009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49997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9477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rgbClr val="86C400"/>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4155" y="1330656"/>
            <a:ext cx="5617658" cy="639762"/>
          </a:xfrm>
          <a:prstGeom prst="rect">
            <a:avLst/>
          </a:prstGeom>
          <a:solidFill>
            <a:srgbClr val="1F497D"/>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963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8219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030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88825"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29949" y="5960743"/>
            <a:ext cx="11075933" cy="738664"/>
          </a:xfrm>
          <a:prstGeom prst="rect">
            <a:avLst/>
          </a:prstGeom>
          <a:noFill/>
          <a:ln w="9525">
            <a:noFill/>
            <a:miter lim="800000"/>
            <a:headEnd/>
            <a:tailEnd/>
          </a:ln>
        </p:spPr>
        <p:txBody>
          <a:bodyPr wrap="square">
            <a:spAutoFit/>
          </a:bodyPr>
          <a:lstStyle/>
          <a:p>
            <a:pPr marL="0" lvl="1" defTabSz="913814">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29949" y="2940117"/>
            <a:ext cx="5471723" cy="2229412"/>
          </a:xfrm>
          <a:prstGeom prst="rect">
            <a:avLst/>
          </a:prstGeom>
        </p:spPr>
      </p:pic>
    </p:spTree>
    <p:extLst>
      <p:ext uri="{BB962C8B-B14F-4D97-AF65-F5344CB8AC3E}">
        <p14:creationId xmlns:p14="http://schemas.microsoft.com/office/powerpoint/2010/main" val="20200834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6457" y="2685051"/>
            <a:ext cx="2240640" cy="2355337"/>
          </a:xfrm>
          <a:prstGeom prst="rect">
            <a:avLst/>
          </a:prstGeom>
        </p:spPr>
        <p:txBody>
          <a:bodyPr vert="horz" lIns="91385" tIns="45693" rIns="91385" bIns="45693"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799"/>
              <a:t>Click to edit Master subtitle style</a:t>
            </a:r>
          </a:p>
        </p:txBody>
      </p:sp>
      <p:sp>
        <p:nvSpPr>
          <p:cNvPr id="13" name="Title 1"/>
          <p:cNvSpPr txBox="1">
            <a:spLocks/>
          </p:cNvSpPr>
          <p:nvPr userDrawn="1"/>
        </p:nvSpPr>
        <p:spPr>
          <a:xfrm>
            <a:off x="193221" y="3376351"/>
            <a:ext cx="8407677" cy="1692617"/>
          </a:xfrm>
          <a:prstGeom prst="rect">
            <a:avLst/>
          </a:prstGeom>
          <a:solidFill>
            <a:srgbClr val="007233"/>
          </a:solidFill>
          <a:effectLst/>
        </p:spPr>
        <p:txBody>
          <a:bodyPr vert="horz" lIns="137124" tIns="137124" rIns="91385" bIns="137124"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3999" dirty="0"/>
          </a:p>
        </p:txBody>
      </p:sp>
      <p:sp>
        <p:nvSpPr>
          <p:cNvPr id="14" name="top right small rectangle"/>
          <p:cNvSpPr/>
          <p:nvPr userDrawn="1"/>
        </p:nvSpPr>
        <p:spPr bwMode="auto">
          <a:xfrm>
            <a:off x="8680529" y="3374967"/>
            <a:ext cx="3256571"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78845" y="4821401"/>
            <a:ext cx="740153" cy="218986"/>
          </a:xfrm>
          <a:prstGeom prst="rect">
            <a:avLst/>
          </a:prstGeom>
        </p:spPr>
      </p:pic>
      <p:sp>
        <p:nvSpPr>
          <p:cNvPr id="16" name="Text Placeholder 10"/>
          <p:cNvSpPr>
            <a:spLocks noGrp="1"/>
          </p:cNvSpPr>
          <p:nvPr>
            <p:ph type="body" sz="quarter" idx="10" hasCustomPrompt="1"/>
          </p:nvPr>
        </p:nvSpPr>
        <p:spPr>
          <a:xfrm>
            <a:off x="292025" y="3466407"/>
            <a:ext cx="8213656" cy="1485524"/>
          </a:xfrm>
          <a:prstGeom prst="rect">
            <a:avLst/>
          </a:prstGeom>
        </p:spPr>
        <p:txBody>
          <a:bodyPr anchor="b" anchorCtr="0">
            <a:normAutofit/>
          </a:bodyPr>
          <a:lstStyle>
            <a:lvl1pPr marL="0" indent="0">
              <a:buNone/>
              <a:defRPr sz="3599"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21" y="5132438"/>
            <a:ext cx="8407677"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5894243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58336482"/>
      </p:ext>
    </p:extLst>
  </p:cSld>
  <p:clrMapOvr>
    <a:masterClrMapping/>
  </p:clrMapOvr>
  <p:transition spd="slow"/>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80730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034869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6430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11669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42858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6093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5901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38534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69982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61387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9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2771678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888792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28205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88530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9762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709280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3771057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38687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lvl1pPr>
              <a:defRPr>
                <a:solidFill>
                  <a:srgbClr val="68217A"/>
                </a:solidFill>
              </a:defRPr>
            </a:lvl1pPr>
          </a:lstStyle>
          <a:p>
            <a:r>
              <a:rPr lang="en-US" dirty="0"/>
              <a:t>Click to edit Master title style</a:t>
            </a:r>
          </a:p>
        </p:txBody>
      </p:sp>
      <p:sp>
        <p:nvSpPr>
          <p:cNvPr id="5" name="Text Placeholder 4"/>
          <p:cNvSpPr>
            <a:spLocks noGrp="1"/>
          </p:cNvSpPr>
          <p:nvPr>
            <p:ph type="body" sz="quarter" idx="10"/>
          </p:nvPr>
        </p:nvSpPr>
        <p:spPr>
          <a:xfrm>
            <a:off x="380901" y="1402160"/>
            <a:ext cx="11149013" cy="970351"/>
          </a:xfrm>
        </p:spPr>
        <p:txBody>
          <a:bodyPr/>
          <a:lstStyle>
            <a:lvl1pPr marL="0" indent="0">
              <a:spcBef>
                <a:spcPts val="0"/>
              </a:spcBef>
              <a:spcAft>
                <a:spcPts val="900"/>
              </a:spcAft>
              <a:buNone/>
              <a:defRPr sz="4000" spc="-100" baseline="0">
                <a:solidFill>
                  <a:srgbClr val="68217A"/>
                </a:solidFill>
                <a:latin typeface="Segoe UI Light" pitchFamily="34" charset="0"/>
              </a:defRPr>
            </a:lvl1pPr>
            <a:lvl2pPr marL="0" indent="0">
              <a:spcBef>
                <a:spcPts val="0"/>
              </a:spcBef>
              <a:spcAft>
                <a:spcPts val="400"/>
              </a:spcAft>
              <a:buNone/>
              <a:defRPr sz="2100" spc="-51" baseline="0">
                <a:solidFill>
                  <a:srgbClr val="68217A"/>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106275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9121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605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83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986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16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7658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2065668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362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46607590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26836559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77854" y="1402080"/>
            <a:ext cx="11149013" cy="1898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7759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31582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6718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17368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20195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5135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13729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99613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73552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0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359703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77854" y="1402080"/>
            <a:ext cx="11149013" cy="189898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57627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37158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001917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884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641430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5470224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399867686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18853654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333333"/>
              </a:solidFill>
            </a:endParaRPr>
          </a:p>
        </p:txBody>
      </p:sp>
    </p:spTree>
    <p:extLst>
      <p:ext uri="{BB962C8B-B14F-4D97-AF65-F5344CB8AC3E}">
        <p14:creationId xmlns:p14="http://schemas.microsoft.com/office/powerpoint/2010/main" val="3226449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88883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8756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3642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827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1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3491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defTabSz="91361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95231829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34450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120443463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285551334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444"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077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21067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11980812"/>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31905" y="6107290"/>
            <a:ext cx="2556269" cy="434943"/>
          </a:xfrm>
          <a:prstGeom prst="rect">
            <a:avLst/>
          </a:prstGeom>
        </p:spPr>
      </p:pic>
    </p:spTree>
    <p:extLst>
      <p:ext uri="{BB962C8B-B14F-4D97-AF65-F5344CB8AC3E}">
        <p14:creationId xmlns:p14="http://schemas.microsoft.com/office/powerpoint/2010/main" val="352854909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252471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527815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25/06/2016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302" y="5951040"/>
            <a:ext cx="2464972" cy="906960"/>
          </a:xfrm>
          <a:prstGeom prst="rect">
            <a:avLst/>
          </a:prstGeom>
        </p:spPr>
      </p:pic>
      <p:pic>
        <p:nvPicPr>
          <p:cNvPr id="8" name="Picture 7"/>
          <p:cNvPicPr>
            <a:picLocks noChangeAspect="1"/>
          </p:cNvPicPr>
          <p:nvPr userDrawn="1"/>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291363" y="6015939"/>
            <a:ext cx="1610666" cy="705537"/>
          </a:xfrm>
          <a:prstGeom prst="rect">
            <a:avLst/>
          </a:prstGeom>
        </p:spPr>
      </p:pic>
    </p:spTree>
    <p:extLst>
      <p:ext uri="{BB962C8B-B14F-4D97-AF65-F5344CB8AC3E}">
        <p14:creationId xmlns:p14="http://schemas.microsoft.com/office/powerpoint/2010/main" val="20463525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t>25/06/2016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8389352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t>25/06/2016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80919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t>25/06/2016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92125524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t>25/06/2016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56504313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t>25/06/2016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0652864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t>25/06/2016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82559160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25/06/2016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40826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5551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25/06/2016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35694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25/06/2016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53874131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25/06/2016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273339648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6"/>
            </a:lvl1pPr>
          </a:lstStyle>
          <a:p>
            <a:r>
              <a:rPr lang="en-AU"/>
              <a:t>Click to edit Master title style</a:t>
            </a:r>
            <a:endParaRPr lang="en-US"/>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98012128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8"/>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0324282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1"/>
            <a:ext cx="10512862" cy="2852737"/>
          </a:xfrm>
        </p:spPr>
        <p:txBody>
          <a:bodyPr anchor="b"/>
          <a:lstStyle>
            <a:lvl1pPr>
              <a:defRPr sz="5996"/>
            </a:lvl1pPr>
          </a:lstStyle>
          <a:p>
            <a:r>
              <a:rPr lang="en-AU"/>
              <a:t>Click to edit Master title style</a:t>
            </a:r>
            <a:endParaRPr lang="en-US"/>
          </a:p>
        </p:txBody>
      </p:sp>
      <p:sp>
        <p:nvSpPr>
          <p:cNvPr id="3" name="Text Placeholder 2"/>
          <p:cNvSpPr>
            <a:spLocks noGrp="1"/>
          </p:cNvSpPr>
          <p:nvPr>
            <p:ph type="body" idx="1"/>
          </p:nvPr>
        </p:nvSpPr>
        <p:spPr>
          <a:xfrm>
            <a:off x="831633" y="4589466"/>
            <a:ext cx="10512862" cy="1500187"/>
          </a:xfrm>
        </p:spPr>
        <p:txBody>
          <a:bodyPr/>
          <a:lstStyle>
            <a:lvl1pPr marL="0" indent="0">
              <a:buNone/>
              <a:defRPr sz="2398">
                <a:solidFill>
                  <a:schemeClr val="tx1">
                    <a:tint val="75000"/>
                  </a:schemeClr>
                </a:solidFill>
              </a:defRPr>
            </a:lvl1pPr>
            <a:lvl2pPr marL="456926" indent="0">
              <a:buNone/>
              <a:defRPr sz="1998">
                <a:solidFill>
                  <a:schemeClr val="tx1">
                    <a:tint val="75000"/>
                  </a:schemeClr>
                </a:solidFill>
              </a:defRPr>
            </a:lvl2pPr>
            <a:lvl3pPr marL="913852" indent="0">
              <a:buNone/>
              <a:defRPr sz="1798">
                <a:solidFill>
                  <a:schemeClr val="tx1">
                    <a:tint val="75000"/>
                  </a:schemeClr>
                </a:solidFill>
              </a:defRPr>
            </a:lvl3pPr>
            <a:lvl4pPr marL="1370778" indent="0">
              <a:buNone/>
              <a:defRPr sz="1600">
                <a:solidFill>
                  <a:schemeClr val="tx1">
                    <a:tint val="75000"/>
                  </a:schemeClr>
                </a:solidFill>
              </a:defRPr>
            </a:lvl4pPr>
            <a:lvl5pPr marL="1827703" indent="0">
              <a:buNone/>
              <a:defRPr sz="1600">
                <a:solidFill>
                  <a:schemeClr val="tx1">
                    <a:tint val="75000"/>
                  </a:schemeClr>
                </a:solidFill>
              </a:defRPr>
            </a:lvl5pPr>
            <a:lvl6pPr marL="2284628" indent="0">
              <a:buNone/>
              <a:defRPr sz="1600">
                <a:solidFill>
                  <a:schemeClr val="tx1">
                    <a:tint val="75000"/>
                  </a:schemeClr>
                </a:solidFill>
              </a:defRPr>
            </a:lvl6pPr>
            <a:lvl7pPr marL="2741554" indent="0">
              <a:buNone/>
              <a:defRPr sz="1600">
                <a:solidFill>
                  <a:schemeClr val="tx1">
                    <a:tint val="75000"/>
                  </a:schemeClr>
                </a:solidFill>
              </a:defRPr>
            </a:lvl7pPr>
            <a:lvl8pPr marL="3198480" indent="0">
              <a:buNone/>
              <a:defRPr sz="1600">
                <a:solidFill>
                  <a:schemeClr val="tx1">
                    <a:tint val="75000"/>
                  </a:schemeClr>
                </a:solidFill>
              </a:defRPr>
            </a:lvl8pPr>
            <a:lvl9pPr marL="3655406"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69116360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3"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733340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8"/>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1" y="1681163"/>
            <a:ext cx="5156444"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1"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37581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171226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93250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4" name="Text Placeholder 6"/>
          <p:cNvSpPr>
            <a:spLocks noGrp="1"/>
          </p:cNvSpPr>
          <p:nvPr>
            <p:ph type="body" sz="quarter" idx="11"/>
          </p:nvPr>
        </p:nvSpPr>
        <p:spPr>
          <a:xfrm>
            <a:off x="2" y="6238876"/>
            <a:ext cx="12188826" cy="619125"/>
          </a:xfrm>
          <a:solidFill>
            <a:srgbClr val="FFFF99"/>
          </a:solidFill>
        </p:spPr>
        <p:txBody>
          <a:bodyPr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dirty="0"/>
              <a:t>Click to edit Master text styles</a:t>
            </a:r>
          </a:p>
        </p:txBody>
      </p:sp>
      <p:sp>
        <p:nvSpPr>
          <p:cNvPr id="5"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3846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Content Placeholder 2"/>
          <p:cNvSpPr>
            <a:spLocks noGrp="1"/>
          </p:cNvSpPr>
          <p:nvPr>
            <p:ph idx="1"/>
          </p:nvPr>
        </p:nvSpPr>
        <p:spPr>
          <a:xfrm>
            <a:off x="5181838" y="987428"/>
            <a:ext cx="6170593" cy="4873625"/>
          </a:xfrm>
        </p:spPr>
        <p:txBody>
          <a:bodyPr/>
          <a:lstStyle>
            <a:lvl1pPr>
              <a:defRPr sz="3198"/>
            </a:lvl1pPr>
            <a:lvl2pPr>
              <a:defRPr sz="2798"/>
            </a:lvl2pPr>
            <a:lvl3pPr>
              <a:defRPr sz="2398"/>
            </a:lvl3pPr>
            <a:lvl4pPr>
              <a:defRPr sz="1998"/>
            </a:lvl4pPr>
            <a:lvl5pPr>
              <a:defRPr sz="1998"/>
            </a:lvl5pPr>
            <a:lvl6pPr>
              <a:defRPr sz="1998"/>
            </a:lvl6pPr>
            <a:lvl7pPr>
              <a:defRPr sz="1998"/>
            </a:lvl7pPr>
            <a:lvl8pPr>
              <a:defRPr sz="1998"/>
            </a:lvl8pPr>
            <a:lvl9pPr>
              <a:defRPr sz="1998"/>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320973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Picture Placeholder 2"/>
          <p:cNvSpPr>
            <a:spLocks noGrp="1"/>
          </p:cNvSpPr>
          <p:nvPr>
            <p:ph type="pic" idx="1"/>
          </p:nvPr>
        </p:nvSpPr>
        <p:spPr>
          <a:xfrm>
            <a:off x="5181838" y="987428"/>
            <a:ext cx="6170593" cy="4873625"/>
          </a:xfrm>
        </p:spPr>
        <p:txBody>
          <a:bodyPr/>
          <a:lstStyle>
            <a:lvl1pPr marL="0" indent="0">
              <a:buNone/>
              <a:defRPr sz="31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182864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05169366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10516189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37518"/>
          </a:xfrm>
        </p:spPr>
        <p:txBody>
          <a:bodyPr>
            <a:spAutoFit/>
          </a:bodyPr>
          <a:lstStyle>
            <a:lvl1pPr>
              <a:buClr>
                <a:schemeClr val="tx2"/>
              </a:buClr>
              <a:defRPr>
                <a:gradFill>
                  <a:gsLst>
                    <a:gs pos="13869">
                      <a:schemeClr val="tx2"/>
                    </a:gs>
                    <a:gs pos="42000">
                      <a:schemeClr val="tx2"/>
                    </a:gs>
                  </a:gsLst>
                  <a:lin ang="5400000" scaled="0"/>
                </a:gradFill>
              </a:defRPr>
            </a:lvl1pPr>
            <a:lvl3pPr>
              <a:defRPr sz="2351"/>
            </a:lvl3pPr>
            <a:lvl4pPr>
              <a:defRPr sz="1959"/>
            </a:lvl4pPr>
            <a:lvl5pPr>
              <a:defRPr sz="195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857032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7"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0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61009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6835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1415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599873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5" y="1935370"/>
            <a:ext cx="6833167" cy="997196"/>
          </a:xfrm>
        </p:spPr>
        <p:txBody>
          <a:bodyPr anchor="b" anchorCtr="0">
            <a:noAutofit/>
          </a:bodyPr>
          <a:lstStyle>
            <a:lvl1pPr>
              <a:defRPr sz="5998" spc="-150" baseline="0"/>
            </a:lvl1pPr>
          </a:lstStyle>
          <a:p>
            <a:r>
              <a:rPr lang="en-US" dirty="0"/>
              <a:t>Click to edit title style</a:t>
            </a:r>
          </a:p>
        </p:txBody>
      </p:sp>
      <p:sp>
        <p:nvSpPr>
          <p:cNvPr id="5" name="Text Placeholder 4"/>
          <p:cNvSpPr>
            <a:spLocks noGrp="1"/>
          </p:cNvSpPr>
          <p:nvPr>
            <p:ph type="body" sz="quarter" idx="12" hasCustomPrompt="1"/>
          </p:nvPr>
        </p:nvSpPr>
        <p:spPr>
          <a:xfrm>
            <a:off x="4383315" y="3176526"/>
            <a:ext cx="6833167" cy="498598"/>
          </a:xfrm>
        </p:spPr>
        <p:txBody>
          <a:bodyPr>
            <a:noAutofit/>
          </a:bodyPr>
          <a:lstStyle>
            <a:lvl1pPr marL="0" indent="0">
              <a:spcBef>
                <a:spcPts val="0"/>
              </a:spcBef>
              <a:buNone/>
              <a:defRPr sz="3199" spc="-70" baseline="0">
                <a:solidFill>
                  <a:schemeClr val="accent2">
                    <a:alpha val="99000"/>
                  </a:schemeClr>
                </a:solidFill>
                <a:latin typeface="+mj-lt"/>
              </a:defRPr>
            </a:lvl1pPr>
          </a:lstStyle>
          <a:p>
            <a:pPr lvl="0"/>
            <a:r>
              <a:rPr lang="en-US" dirty="0"/>
              <a:t>Speaker Name</a:t>
            </a:r>
            <a:br>
              <a:rPr lang="en-US" dirty="0"/>
            </a:br>
            <a:r>
              <a:rPr lang="en-US" dirty="0"/>
              <a:t>Speaker Title</a:t>
            </a:r>
          </a:p>
        </p:txBody>
      </p:sp>
      <p:sp>
        <p:nvSpPr>
          <p:cNvPr id="3" name="Rectangle 2"/>
          <p:cNvSpPr/>
          <p:nvPr userDrawn="1"/>
        </p:nvSpPr>
        <p:spPr bwMode="auto">
          <a:xfrm>
            <a:off x="327547"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373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1999"/>
            </a:lvl2pPr>
            <a:lvl3pPr marL="233293" indent="0">
              <a:buNone/>
              <a:defRPr sz="1999"/>
            </a:lvl3pPr>
            <a:lvl4pPr marL="457063" indent="0">
              <a:buNone/>
              <a:defRPr sz="1999"/>
            </a:lvl4pPr>
            <a:lvl5pPr marL="693530" indent="0">
              <a:buNone/>
              <a:defRPr sz="1999"/>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635373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85851711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780574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71325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7158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943551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accent2"/>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3450671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53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519113" y="1830988"/>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799" baseline="0"/>
            </a:lvl1pPr>
          </a:lstStyle>
          <a:p>
            <a:pPr lvl="0"/>
            <a:r>
              <a:rPr lang="en-US"/>
              <a:t>Click to edit Master text styles</a:t>
            </a:r>
          </a:p>
        </p:txBody>
      </p:sp>
    </p:spTree>
    <p:extLst>
      <p:ext uri="{BB962C8B-B14F-4D97-AF65-F5344CB8AC3E}">
        <p14:creationId xmlns:p14="http://schemas.microsoft.com/office/powerpoint/2010/main" val="39445030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7962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2480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812644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accent2"/>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accent2"/>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37253459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4173255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1462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987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1"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4653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16813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07868" y="1411557"/>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03700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dirty="0"/>
              <a:t>Click to edit Master text styles</a:t>
            </a:r>
          </a:p>
        </p:txBody>
      </p:sp>
    </p:spTree>
    <p:extLst>
      <p:ext uri="{BB962C8B-B14F-4D97-AF65-F5344CB8AC3E}">
        <p14:creationId xmlns:p14="http://schemas.microsoft.com/office/powerpoint/2010/main" val="253818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1"/>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858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170" y="1206121"/>
            <a:ext cx="10754298" cy="879910"/>
          </a:xfrm>
        </p:spPr>
        <p:txBody>
          <a:bodyPr lIns="182880" tIns="146304" rIns="182880" bIns="146304"/>
          <a:lstStyle>
            <a:lvl1pPr>
              <a:defRPr sz="5880">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029" y="3886837"/>
            <a:ext cx="10740436" cy="968679"/>
          </a:xfrm>
        </p:spPr>
        <p:txBody>
          <a:bodyPr lIns="182880" tIns="146304" rIns="182880" bIns="146304"/>
          <a:lstStyle>
            <a:lvl1pPr marL="0" indent="0" algn="l">
              <a:lnSpc>
                <a:spcPts val="2646"/>
              </a:lnSpc>
              <a:buNone/>
              <a:defRPr sz="2156">
                <a:gradFill>
                  <a:gsLst>
                    <a:gs pos="96350">
                      <a:schemeClr val="tx1"/>
                    </a:gs>
                    <a:gs pos="87591">
                      <a:schemeClr val="tx1"/>
                    </a:gs>
                  </a:gsLst>
                </a:gradFill>
                <a:latin typeface="+mj-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420671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7"/>
            <a:ext cx="1517373" cy="326167"/>
          </a:xfrm>
          <a:prstGeom prst="rect">
            <a:avLst/>
          </a:prstGeom>
        </p:spPr>
      </p:pic>
    </p:spTree>
    <p:extLst>
      <p:ext uri="{BB962C8B-B14F-4D97-AF65-F5344CB8AC3E}">
        <p14:creationId xmlns:p14="http://schemas.microsoft.com/office/powerpoint/2010/main" val="1073038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66587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2" y="471124"/>
            <a:ext cx="2506814" cy="537211"/>
          </a:xfrm>
          <a:prstGeom prst="rect">
            <a:avLst/>
          </a:prstGeom>
        </p:spPr>
      </p:pic>
    </p:spTree>
    <p:extLst>
      <p:ext uri="{BB962C8B-B14F-4D97-AF65-F5344CB8AC3E}">
        <p14:creationId xmlns:p14="http://schemas.microsoft.com/office/powerpoint/2010/main" val="2986962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8"/>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262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719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306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96409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90785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40329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738946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645003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68890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208792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434835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13043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lvl2pPr>
            <a:lvl3pPr marL="233363" indent="0">
              <a:buNone/>
              <a:defRPr sz="2000"/>
            </a:lvl3pPr>
            <a:lvl4pPr marL="457200" indent="0">
              <a:buNone/>
              <a:defRPr sz="2000"/>
            </a:lvl4pPr>
            <a:lvl5pPr marL="693738" indent="0">
              <a:buNone/>
              <a:defRPr sz="2000"/>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268784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315743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7798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5524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64378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2514421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65803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389493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806302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349785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8357170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856321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166342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95180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72706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57244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323542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424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AU"/>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041110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6109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AU"/>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02129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7594746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9185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142979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79830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1729648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71681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225156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127014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7106000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1"/>
            <a:ext cx="6274896"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384291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2" y="6061767"/>
            <a:ext cx="1517372" cy="326167"/>
          </a:xfrm>
          <a:prstGeom prst="rect">
            <a:avLst/>
          </a:prstGeom>
        </p:spPr>
      </p:pic>
    </p:spTree>
    <p:extLst>
      <p:ext uri="{BB962C8B-B14F-4D97-AF65-F5344CB8AC3E}">
        <p14:creationId xmlns:p14="http://schemas.microsoft.com/office/powerpoint/2010/main" val="89853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617235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6" y="470067"/>
            <a:ext cx="1522007" cy="326167"/>
          </a:xfrm>
          <a:prstGeom prst="rect">
            <a:avLst/>
          </a:prstGeom>
        </p:spPr>
      </p:pic>
    </p:spTree>
    <p:extLst>
      <p:ext uri="{BB962C8B-B14F-4D97-AF65-F5344CB8AC3E}">
        <p14:creationId xmlns:p14="http://schemas.microsoft.com/office/powerpoint/2010/main" val="311057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3" y="471124"/>
            <a:ext cx="2506814" cy="537211"/>
          </a:xfrm>
          <a:prstGeom prst="rect">
            <a:avLst/>
          </a:prstGeom>
        </p:spPr>
      </p:pic>
    </p:spTree>
    <p:extLst>
      <p:ext uri="{BB962C8B-B14F-4D97-AF65-F5344CB8AC3E}">
        <p14:creationId xmlns:p14="http://schemas.microsoft.com/office/powerpoint/2010/main" val="276741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9643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9824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8890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5588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471136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0.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10" Type="http://schemas.openxmlformats.org/officeDocument/2006/relationships/theme" Target="../theme/theme11.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4" Type="http://schemas.openxmlformats.org/officeDocument/2006/relationships/image" Target="../media/image28.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image" Target="../media/image20.png"/><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theme" Target="../theme/theme13.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34" Type="http://schemas.openxmlformats.org/officeDocument/2006/relationships/theme" Target="../theme/theme14.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5.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16.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image" Target="../media/image14.png"/><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image" Target="../media/image1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17.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5.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4.jpg"/><Relationship Id="rId2" Type="http://schemas.openxmlformats.org/officeDocument/2006/relationships/slideLayout" Target="../slideLayouts/slideLayout28.xml"/><Relationship Id="rId16"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image" Target="../media/image7.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3.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15.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7.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theme" Target="../theme/theme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image" Target="../media/image20.png"/><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theme" Target="../theme/theme9.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solidFill>
                  <a:prstClr val="black">
                    <a:tint val="75000"/>
                  </a:prstClr>
                </a:solidFill>
              </a:rPr>
              <a:pPr/>
              <a:t>25/06/2016</a:t>
            </a:fld>
            <a:endParaRPr lang="en-NZ">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88188649"/>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415" y="182216"/>
            <a:ext cx="11521431"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31645115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Lst>
  <p:txStyles>
    <p:titleStyle>
      <a:lvl1pPr algn="l" defTabSz="913814" rtl="0" eaLnBrk="1" latinLnBrk="0" hangingPunct="1">
        <a:lnSpc>
          <a:spcPct val="80000"/>
        </a:lnSpc>
        <a:spcBef>
          <a:spcPct val="0"/>
        </a:spcBef>
        <a:buNone/>
        <a:defRPr sz="4399"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680" indent="-342680" algn="l" defTabSz="913814" rtl="0" eaLnBrk="1" latinLnBrk="0" hangingPunct="1">
        <a:spcBef>
          <a:spcPts val="1200"/>
        </a:spcBef>
        <a:buFont typeface="Arial" pitchFamily="34" charset="0"/>
        <a:buChar char="•"/>
        <a:defRPr sz="3199"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475" indent="-285566" algn="l" defTabSz="913814" rtl="0" eaLnBrk="1" latinLnBrk="0" hangingPunct="1">
        <a:spcBef>
          <a:spcPts val="300"/>
        </a:spcBef>
        <a:spcAft>
          <a:spcPts val="300"/>
        </a:spcAft>
        <a:buFont typeface="Arial" pitchFamily="34" charset="0"/>
        <a:buChar char="–"/>
        <a:defRPr sz="27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269" indent="-228453" algn="l" defTabSz="913814" rtl="0" eaLnBrk="1" latinLnBrk="0" hangingPunct="1">
        <a:spcBef>
          <a:spcPts val="200"/>
        </a:spcBef>
        <a:spcAft>
          <a:spcPts val="200"/>
        </a:spcAft>
        <a:buFont typeface="Arial" pitchFamily="34" charset="0"/>
        <a:buChar char="•"/>
        <a:defRPr sz="23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177"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083"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2991"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898"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05"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13"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14" rtl="0" eaLnBrk="1" latinLnBrk="0" hangingPunct="1">
        <a:defRPr sz="1799" kern="1200">
          <a:solidFill>
            <a:schemeClr val="tx1"/>
          </a:solidFill>
          <a:latin typeface="+mn-lt"/>
          <a:ea typeface="+mn-ea"/>
          <a:cs typeface="+mn-cs"/>
        </a:defRPr>
      </a:lvl1pPr>
      <a:lvl2pPr marL="456907" algn="l" defTabSz="913814" rtl="0" eaLnBrk="1" latinLnBrk="0" hangingPunct="1">
        <a:defRPr sz="1799" kern="1200">
          <a:solidFill>
            <a:schemeClr val="tx1"/>
          </a:solidFill>
          <a:latin typeface="+mn-lt"/>
          <a:ea typeface="+mn-ea"/>
          <a:cs typeface="+mn-cs"/>
        </a:defRPr>
      </a:lvl2pPr>
      <a:lvl3pPr marL="913814" algn="l" defTabSz="913814" rtl="0" eaLnBrk="1" latinLnBrk="0" hangingPunct="1">
        <a:defRPr sz="1799" kern="1200">
          <a:solidFill>
            <a:schemeClr val="tx1"/>
          </a:solidFill>
          <a:latin typeface="+mn-lt"/>
          <a:ea typeface="+mn-ea"/>
          <a:cs typeface="+mn-cs"/>
        </a:defRPr>
      </a:lvl3pPr>
      <a:lvl4pPr marL="1370722" algn="l" defTabSz="913814" rtl="0" eaLnBrk="1" latinLnBrk="0" hangingPunct="1">
        <a:defRPr sz="1799" kern="1200">
          <a:solidFill>
            <a:schemeClr val="tx1"/>
          </a:solidFill>
          <a:latin typeface="+mn-lt"/>
          <a:ea typeface="+mn-ea"/>
          <a:cs typeface="+mn-cs"/>
        </a:defRPr>
      </a:lvl4pPr>
      <a:lvl5pPr marL="1827630" algn="l" defTabSz="913814" rtl="0" eaLnBrk="1" latinLnBrk="0" hangingPunct="1">
        <a:defRPr sz="1799" kern="1200">
          <a:solidFill>
            <a:schemeClr val="tx1"/>
          </a:solidFill>
          <a:latin typeface="+mn-lt"/>
          <a:ea typeface="+mn-ea"/>
          <a:cs typeface="+mn-cs"/>
        </a:defRPr>
      </a:lvl5pPr>
      <a:lvl6pPr marL="2284536" algn="l" defTabSz="913814" rtl="0" eaLnBrk="1" latinLnBrk="0" hangingPunct="1">
        <a:defRPr sz="1799" kern="1200">
          <a:solidFill>
            <a:schemeClr val="tx1"/>
          </a:solidFill>
          <a:latin typeface="+mn-lt"/>
          <a:ea typeface="+mn-ea"/>
          <a:cs typeface="+mn-cs"/>
        </a:defRPr>
      </a:lvl6pPr>
      <a:lvl7pPr marL="2741444" algn="l" defTabSz="913814" rtl="0" eaLnBrk="1" latinLnBrk="0" hangingPunct="1">
        <a:defRPr sz="1799" kern="1200">
          <a:solidFill>
            <a:schemeClr val="tx1"/>
          </a:solidFill>
          <a:latin typeface="+mn-lt"/>
          <a:ea typeface="+mn-ea"/>
          <a:cs typeface="+mn-cs"/>
        </a:defRPr>
      </a:lvl7pPr>
      <a:lvl8pPr marL="3198351" algn="l" defTabSz="913814" rtl="0" eaLnBrk="1" latinLnBrk="0" hangingPunct="1">
        <a:defRPr sz="1799" kern="1200">
          <a:solidFill>
            <a:schemeClr val="tx1"/>
          </a:solidFill>
          <a:latin typeface="+mn-lt"/>
          <a:ea typeface="+mn-ea"/>
          <a:cs typeface="+mn-cs"/>
        </a:defRPr>
      </a:lvl8pPr>
      <a:lvl9pPr marL="3655261" algn="l" defTabSz="913814"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262481"/>
      </p:ext>
    </p:extLst>
  </p:cSld>
  <p:clrMap bg1="dk1" tx1="lt1" bg2="dk2" tx2="lt2" accent1="accent1" accent2="accent2" accent3="accent3" accent4="accent4" accent5="accent5" accent6="accent6" hlink="hlink" folHlink="folHlink"/>
  <p:sldLayoutIdLst>
    <p:sldLayoutId id="2147484271" r:id="rId1"/>
    <p:sldLayoutId id="2147484272" r:id="rId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2158068576"/>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500513"/>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 id="2147484335" r:id="rId33"/>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t>25/06/2016</a:t>
            </a:fld>
            <a:endParaRPr lang="en-NZ"/>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t>‹#›</a:t>
            </a:fld>
            <a:endParaRPr lang="en-NZ"/>
          </a:p>
        </p:txBody>
      </p:sp>
    </p:spTree>
    <p:extLst>
      <p:ext uri="{BB962C8B-B14F-4D97-AF65-F5344CB8AC3E}">
        <p14:creationId xmlns:p14="http://schemas.microsoft.com/office/powerpoint/2010/main" val="370118788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8"/>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3"/>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6/25/2016</a:t>
            </a:fld>
            <a:endParaRPr lang="en-US"/>
          </a:p>
        </p:txBody>
      </p:sp>
      <p:sp>
        <p:nvSpPr>
          <p:cNvPr id="5" name="Footer Placeholder 4"/>
          <p:cNvSpPr>
            <a:spLocks noGrp="1"/>
          </p:cNvSpPr>
          <p:nvPr>
            <p:ph type="ftr" sz="quarter" idx="3"/>
          </p:nvPr>
        </p:nvSpPr>
        <p:spPr>
          <a:xfrm>
            <a:off x="4037549" y="6356353"/>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3"/>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2"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79" y="6169857"/>
            <a:ext cx="1649085" cy="606763"/>
          </a:xfrm>
          <a:prstGeom prst="rect">
            <a:avLst/>
          </a:prstGeom>
        </p:spPr>
      </p:pic>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695534" y="6147470"/>
            <a:ext cx="401715" cy="599731"/>
          </a:xfrm>
          <a:prstGeom prst="rect">
            <a:avLst/>
          </a:prstGeom>
        </p:spPr>
      </p:pic>
    </p:spTree>
    <p:extLst>
      <p:ext uri="{BB962C8B-B14F-4D97-AF65-F5344CB8AC3E}">
        <p14:creationId xmlns:p14="http://schemas.microsoft.com/office/powerpoint/2010/main" val="1219158406"/>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xStyles>
    <p:titleStyle>
      <a:lvl1pPr algn="l" defTabSz="913852"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000"/>
        </a:spcBef>
        <a:buFont typeface="Arial"/>
        <a:buChar char="•"/>
        <a:defRPr sz="2798" kern="1200">
          <a:solidFill>
            <a:schemeClr val="tx1"/>
          </a:solidFill>
          <a:latin typeface="+mn-lt"/>
          <a:ea typeface="+mn-ea"/>
          <a:cs typeface="+mn-cs"/>
        </a:defRPr>
      </a:lvl1pPr>
      <a:lvl2pPr marL="685388" indent="-228462" algn="l" defTabSz="913852" rtl="0" eaLnBrk="1" latinLnBrk="0" hangingPunct="1">
        <a:lnSpc>
          <a:spcPct val="90000"/>
        </a:lnSpc>
        <a:spcBef>
          <a:spcPts val="500"/>
        </a:spcBef>
        <a:buFont typeface="Arial"/>
        <a:buChar char="•"/>
        <a:defRPr sz="2398" kern="1200">
          <a:solidFill>
            <a:schemeClr val="tx1"/>
          </a:solidFill>
          <a:latin typeface="+mn-lt"/>
          <a:ea typeface="+mn-ea"/>
          <a:cs typeface="+mn-cs"/>
        </a:defRPr>
      </a:lvl2pPr>
      <a:lvl3pPr marL="1142314" indent="-228462" algn="l" defTabSz="913852" rtl="0" eaLnBrk="1" latinLnBrk="0" hangingPunct="1">
        <a:lnSpc>
          <a:spcPct val="90000"/>
        </a:lnSpc>
        <a:spcBef>
          <a:spcPts val="500"/>
        </a:spcBef>
        <a:buFont typeface="Arial"/>
        <a:buChar char="•"/>
        <a:defRPr sz="1998" kern="1200">
          <a:solidFill>
            <a:schemeClr val="tx1"/>
          </a:solidFill>
          <a:latin typeface="+mn-lt"/>
          <a:ea typeface="+mn-ea"/>
          <a:cs typeface="+mn-cs"/>
        </a:defRPr>
      </a:lvl3pPr>
      <a:lvl4pPr marL="1599240"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4pPr>
      <a:lvl5pPr marL="2056166"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053371"/>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48" r:id="rId3"/>
    <p:sldLayoutId id="2147484061" r:id="rId4"/>
    <p:sldLayoutId id="2147484049" r:id="rId5"/>
    <p:sldLayoutId id="2147484063" r:id="rId6"/>
    <p:sldLayoutId id="2147484057" r:id="rId7"/>
    <p:sldLayoutId id="2147484065"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01" y="280416"/>
            <a:ext cx="11149813" cy="77046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0901" y="1691921"/>
            <a:ext cx="11149813" cy="189898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432967"/>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Lst>
  <p:transition>
    <p:fade/>
  </p:transition>
  <p:txStyles>
    <p:titleStyle>
      <a:lvl1pPr algn="l" defTabSz="914240" rtl="0" fontAlgn="base">
        <a:lnSpc>
          <a:spcPct val="90000"/>
        </a:lnSpc>
        <a:spcBef>
          <a:spcPct val="0"/>
        </a:spcBef>
        <a:spcAft>
          <a:spcPct val="0"/>
        </a:spcAft>
        <a:defRPr lang="en-US" sz="5500" kern="1200" spc="-100" dirty="0">
          <a:ln w="3175">
            <a:noFill/>
          </a:ln>
          <a:solidFill>
            <a:srgbClr val="68217A"/>
          </a:solidFill>
          <a:latin typeface="Segoe UI Light" pitchFamily="34" charset="0"/>
          <a:ea typeface="ＭＳ Ｐゴシック" charset="0"/>
          <a:cs typeface="Arial" charset="0"/>
        </a:defRPr>
      </a:lvl1pPr>
      <a:lvl2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2pPr>
      <a:lvl3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3pPr>
      <a:lvl4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4pPr>
      <a:lvl5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5pPr>
      <a:lvl6pPr marL="60949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6pPr>
      <a:lvl7pPr marL="1218987" algn="l" defTabSz="914240" rtl="0" fontAlgn="base">
        <a:lnSpc>
          <a:spcPct val="90000"/>
        </a:lnSpc>
        <a:spcBef>
          <a:spcPct val="0"/>
        </a:spcBef>
        <a:spcAft>
          <a:spcPct val="0"/>
        </a:spcAft>
        <a:defRPr sz="5500">
          <a:solidFill>
            <a:schemeClr val="tx1"/>
          </a:solidFill>
          <a:latin typeface="Segoe UI Light" charset="0"/>
          <a:ea typeface="ＭＳ Ｐゴシック" charset="0"/>
        </a:defRPr>
      </a:lvl7pPr>
      <a:lvl8pPr marL="1828480" algn="l" defTabSz="914240" rtl="0" fontAlgn="base">
        <a:lnSpc>
          <a:spcPct val="90000"/>
        </a:lnSpc>
        <a:spcBef>
          <a:spcPct val="0"/>
        </a:spcBef>
        <a:spcAft>
          <a:spcPct val="0"/>
        </a:spcAft>
        <a:defRPr sz="5500">
          <a:solidFill>
            <a:schemeClr val="tx1"/>
          </a:solidFill>
          <a:latin typeface="Segoe UI Light" charset="0"/>
          <a:ea typeface="ＭＳ Ｐゴシック" charset="0"/>
        </a:defRPr>
      </a:lvl8pPr>
      <a:lvl9pPr marL="243797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9pPr>
    </p:titleStyle>
    <p:bodyStyle>
      <a:lvl1pPr marL="344957" indent="-344957" algn="l" defTabSz="914240" rtl="0" fontAlgn="base">
        <a:lnSpc>
          <a:spcPct val="90000"/>
        </a:lnSpc>
        <a:spcBef>
          <a:spcPct val="20000"/>
        </a:spcBef>
        <a:spcAft>
          <a:spcPct val="0"/>
        </a:spcAft>
        <a:buSzPct val="90000"/>
        <a:buFont typeface="Arial" charset="0"/>
        <a:buChar char="•"/>
        <a:defRPr sz="3200" kern="1200">
          <a:solidFill>
            <a:srgbClr val="68217A"/>
          </a:solidFill>
          <a:latin typeface="+mn-lt"/>
          <a:ea typeface="ＭＳ Ｐゴシック" charset="0"/>
          <a:cs typeface="ＭＳ Ｐゴシック" charset="0"/>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2"/>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7"/>
            <a:ext cx="10126196" cy="747897"/>
          </a:xfrm>
          <a:prstGeom prst="rect">
            <a:avLst/>
          </a:prstGeom>
        </p:spPr>
        <p:txBody>
          <a:bodyPr vert="horz" wrap="square" lIns="0" tIns="0" rIns="0" bIns="0" rtlCol="0" anchor="ctr" anchorCtr="0">
            <a:normAutofit/>
          </a:bodyPr>
          <a:lstStyle/>
          <a:p>
            <a:r>
              <a:rPr lang="en-US" dirty="0"/>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3575" y="147541"/>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9941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transition>
    <p:fade/>
  </p:transition>
  <p:txStyles>
    <p:titleStyle>
      <a:lvl1pPr algn="l" defTabSz="914089" rtl="0" eaLnBrk="1" latinLnBrk="0" hangingPunct="1">
        <a:lnSpc>
          <a:spcPct val="90000"/>
        </a:lnSpc>
        <a:spcBef>
          <a:spcPct val="0"/>
        </a:spcBef>
        <a:buNone/>
        <a:defRPr lang="en-US" sz="4399" b="0" kern="1200" cap="none" spc="-100" baseline="0" dirty="0" smtClean="0">
          <a:ln w="3175">
            <a:noFill/>
          </a:ln>
          <a:solidFill>
            <a:schemeClr val="bg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
        <p:nvSpPr>
          <p:cNvPr id="3" name="Slide Number Placeholder 2"/>
          <p:cNvSpPr>
            <a:spLocks noGrp="1"/>
          </p:cNvSpPr>
          <p:nvPr>
            <p:ph type="sldNum" sz="quarter" idx="4"/>
          </p:nvPr>
        </p:nvSpPr>
        <p:spPr>
          <a:xfrm>
            <a:off x="11023466" y="6193368"/>
            <a:ext cx="896192" cy="371926"/>
          </a:xfrm>
          <a:prstGeom prst="rect">
            <a:avLst/>
          </a:prstGeom>
        </p:spPr>
        <p:txBody>
          <a:bodyPr vert="horz" lIns="182880" tIns="0" rIns="182880" bIns="0" rtlCol="0" anchor="b" anchorCtr="0"/>
          <a:lstStyle>
            <a:lvl1pPr algn="r">
              <a:defRPr sz="1960">
                <a:solidFill>
                  <a:schemeClr val="tx1">
                    <a:tint val="75000"/>
                  </a:schemeClr>
                </a:solidFill>
              </a:defRPr>
            </a:lvl1pPr>
          </a:lstStyle>
          <a:p>
            <a:pPr defTabSz="914040"/>
            <a:fld id="{6974C60E-8F8C-41D8-9BFF-6DF338C2FC78}" type="slidenum">
              <a:rPr lang="en-US" smtClean="0">
                <a:solidFill>
                  <a:srgbClr val="505050">
                    <a:tint val="75000"/>
                  </a:srgbClr>
                </a:solidFill>
              </a:rPr>
              <a:pPr defTabSz="914040"/>
              <a:t>‹#›</a:t>
            </a:fld>
            <a:endParaRPr lang="en-US" dirty="0">
              <a:solidFill>
                <a:srgbClr val="505050">
                  <a:tint val="75000"/>
                </a:srgbClr>
              </a:solidFill>
            </a:endParaRPr>
          </a:p>
        </p:txBody>
      </p:sp>
    </p:spTree>
    <p:extLst>
      <p:ext uri="{BB962C8B-B14F-4D97-AF65-F5344CB8AC3E}">
        <p14:creationId xmlns:p14="http://schemas.microsoft.com/office/powerpoint/2010/main" val="197542281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Lst>
  <p:transition>
    <p:fade/>
  </p:transition>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6/25/2016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1"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1778" y="6169855"/>
            <a:ext cx="1649085" cy="606763"/>
          </a:xfrm>
          <a:prstGeom prst="rect">
            <a:avLst/>
          </a:prstGeom>
        </p:spPr>
      </p:pic>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95533" y="6147468"/>
            <a:ext cx="401715" cy="599731"/>
          </a:xfrm>
          <a:prstGeom prst="rect">
            <a:avLst/>
          </a:prstGeom>
        </p:spPr>
      </p:pic>
    </p:spTree>
    <p:extLst>
      <p:ext uri="{BB962C8B-B14F-4D97-AF65-F5344CB8AC3E}">
        <p14:creationId xmlns:p14="http://schemas.microsoft.com/office/powerpoint/2010/main" val="2580813337"/>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36711864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 id="2147484205" r:id="rId32"/>
    <p:sldLayoutId id="2147484206" r:id="rId33"/>
    <p:sldLayoutId id="2147484208" r:id="rId34"/>
    <p:sldLayoutId id="2147484209" r:id="rId35"/>
  </p:sldLayoutIdLst>
  <p:transition>
    <p:fade/>
  </p:transition>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798468"/>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8412869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hyperlink" Target="http://msa.ms/jhacksubmit" TargetMode="External"/><Relationship Id="rId1" Type="http://schemas.openxmlformats.org/officeDocument/2006/relationships/slideLayout" Target="../slideLayouts/slideLayout254.xml"/></Relationships>
</file>

<file path=ppt/slides/_rels/slide1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_rels/slide1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xml"/><Relationship Id="rId1" Type="http://schemas.openxmlformats.org/officeDocument/2006/relationships/slideLayout" Target="../slideLayouts/slideLayout16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73.xml"/><Relationship Id="rId6" Type="http://schemas.openxmlformats.org/officeDocument/2006/relationships/image" Target="../media/image54.png"/><Relationship Id="rId11" Type="http://schemas.openxmlformats.org/officeDocument/2006/relationships/image" Target="../media/image59.emf"/><Relationship Id="rId5" Type="http://schemas.openxmlformats.org/officeDocument/2006/relationships/image" Target="../media/image53.PNG"/><Relationship Id="rId10" Type="http://schemas.openxmlformats.org/officeDocument/2006/relationships/image" Target="../media/image58.emf"/><Relationship Id="rId4" Type="http://schemas.openxmlformats.org/officeDocument/2006/relationships/image" Target="../media/image52.pn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24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243.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43.xml"/><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24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54.xml"/><Relationship Id="rId5" Type="http://schemas.openxmlformats.org/officeDocument/2006/relationships/image" Target="../media/image38.JPG"/><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5.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5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066"/>
          <a:stretch/>
        </p:blipFill>
        <p:spPr>
          <a:xfrm>
            <a:off x="-417647" y="-66102"/>
            <a:ext cx="13169555" cy="6169445"/>
          </a:xfrm>
          <a:prstGeom prst="rect">
            <a:avLst/>
          </a:prstGeom>
        </p:spPr>
      </p:pic>
      <p:sp>
        <p:nvSpPr>
          <p:cNvPr id="7" name="Text Placeholder 2"/>
          <p:cNvSpPr txBox="1">
            <a:spLocks/>
          </p:cNvSpPr>
          <p:nvPr/>
        </p:nvSpPr>
        <p:spPr>
          <a:xfrm>
            <a:off x="1165912" y="4438052"/>
            <a:ext cx="9980405" cy="886397"/>
          </a:xfrm>
          <a:prstGeom prst="rect">
            <a:avLst/>
          </a:prstGeom>
        </p:spPr>
        <p:txBody>
          <a:bodyPr vert="horz" wrap="square" lIns="0" tIns="0" rIns="0" bIns="0" rtlCol="0">
            <a:spAutoFit/>
          </a:bodyPr>
          <a:lstStyle>
            <a:lvl1pPr marL="0" indent="0" algn="l" defTabSz="914240" rtl="0" fontAlgn="base">
              <a:lnSpc>
                <a:spcPct val="90000"/>
              </a:lnSpc>
              <a:spcBef>
                <a:spcPct val="20000"/>
              </a:spcBef>
              <a:spcAft>
                <a:spcPct val="0"/>
              </a:spcAft>
              <a:buSzPct val="90000"/>
              <a:buFont typeface="Arial" charset="0"/>
              <a:buNone/>
              <a:defRPr lang="en-US" sz="6400" i="0" kern="1200" spc="-100" baseline="0" dirty="0" smtClean="0">
                <a:solidFill>
                  <a:srgbClr val="68217A"/>
                </a:solidFill>
                <a:latin typeface="Segoe UI Light" pitchFamily="34" charset="0"/>
                <a:ea typeface="+mn-ea"/>
                <a:cs typeface="+mn-cs"/>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87" rtl="0" eaLnBrk="1" fontAlgn="auto" latinLnBrk="0" hangingPunct="1">
              <a:lnSpc>
                <a:spcPct val="90000"/>
              </a:lnSpc>
              <a:spcBef>
                <a:spcPct val="20000"/>
              </a:spcBef>
              <a:spcAft>
                <a:spcPts val="0"/>
              </a:spcAft>
              <a:buClrTx/>
              <a:buSzPct val="90000"/>
              <a:buFont typeface="Arial" charset="0"/>
              <a:buNone/>
              <a:tabLst/>
              <a:defRPr/>
            </a:pPr>
            <a:r>
              <a:rPr kumimoji="0" lang="en-NZ" sz="6400" b="1" i="0" u="none" strike="noStrike" kern="1200" cap="none" spc="-100" normalizeH="0" baseline="0" noProof="0" dirty="0">
                <a:ln>
                  <a:noFill/>
                </a:ln>
                <a:solidFill>
                  <a:schemeClr val="bg1"/>
                </a:solidFill>
                <a:effectLst/>
                <a:uLnTx/>
                <a:uFillTx/>
                <a:latin typeface="Segoe UI Light" pitchFamily="34" charset="0"/>
                <a:ea typeface="+mn-ea"/>
                <a:cs typeface="+mn-cs"/>
              </a:rPr>
              <a:t>Microsoft Student Accelerator</a:t>
            </a:r>
          </a:p>
        </p:txBody>
      </p:sp>
      <p:pic>
        <p:nvPicPr>
          <p:cNvPr id="1028" name="Picture 4" descr="http://msa.ms/img/logos/bu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293" y="1145405"/>
            <a:ext cx="1675646" cy="25009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997" y="5362949"/>
            <a:ext cx="3936237"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Inspire. Develop. Innovate.</a:t>
            </a:r>
          </a:p>
        </p:txBody>
      </p:sp>
    </p:spTree>
    <p:extLst>
      <p:ext uri="{BB962C8B-B14F-4D97-AF65-F5344CB8AC3E}">
        <p14:creationId xmlns:p14="http://schemas.microsoft.com/office/powerpoint/2010/main" val="553816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Submission</a:t>
            </a: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Submit through </a:t>
            </a:r>
            <a:r>
              <a:rPr lang="en-NZ" dirty="0">
                <a:hlinkClick r:id="rId2"/>
              </a:rPr>
              <a:t>http://msa.ms/jhacksubmit</a:t>
            </a:r>
            <a:r>
              <a:rPr lang="en-NZ" dirty="0"/>
              <a:t> </a:t>
            </a:r>
          </a:p>
          <a:p>
            <a:pPr>
              <a:lnSpc>
                <a:spcPct val="100000"/>
              </a:lnSpc>
            </a:pPr>
            <a:endParaRPr lang="en-NZ" dirty="0"/>
          </a:p>
        </p:txBody>
      </p:sp>
    </p:spTree>
    <p:extLst>
      <p:ext uri="{BB962C8B-B14F-4D97-AF65-F5344CB8AC3E}">
        <p14:creationId xmlns:p14="http://schemas.microsoft.com/office/powerpoint/2010/main" val="3366335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56" y="2698151"/>
            <a:ext cx="11149813" cy="1107996"/>
          </a:xfrm>
        </p:spPr>
        <p:txBody>
          <a:bodyPr/>
          <a:lstStyle/>
          <a:p>
            <a:r>
              <a:rPr lang="en-NZ" sz="8000" dirty="0"/>
              <a:t>Construct 2</a:t>
            </a:r>
          </a:p>
        </p:txBody>
      </p:sp>
      <p:pic>
        <p:nvPicPr>
          <p:cNvPr id="5" name="Picture 4"/>
          <p:cNvPicPr>
            <a:picLocks noChangeAspect="1"/>
          </p:cNvPicPr>
          <p:nvPr/>
        </p:nvPicPr>
        <p:blipFill>
          <a:blip r:embed="rId2"/>
          <a:stretch>
            <a:fillRect/>
          </a:stretch>
        </p:blipFill>
        <p:spPr>
          <a:xfrm>
            <a:off x="10240646" y="3409627"/>
            <a:ext cx="1708523" cy="3249717"/>
          </a:xfrm>
          <a:prstGeom prst="rect">
            <a:avLst/>
          </a:prstGeom>
        </p:spPr>
      </p:pic>
    </p:spTree>
    <p:extLst>
      <p:ext uri="{BB962C8B-B14F-4D97-AF65-F5344CB8AC3E}">
        <p14:creationId xmlns:p14="http://schemas.microsoft.com/office/powerpoint/2010/main" val="16525806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Construct 2?</a:t>
            </a:r>
          </a:p>
        </p:txBody>
      </p:sp>
      <p:sp>
        <p:nvSpPr>
          <p:cNvPr id="3" name="Content Placeholder 2"/>
          <p:cNvSpPr>
            <a:spLocks noGrp="1"/>
          </p:cNvSpPr>
          <p:nvPr>
            <p:ph idx="1"/>
          </p:nvPr>
        </p:nvSpPr>
        <p:spPr>
          <a:xfrm>
            <a:off x="837981" y="1691141"/>
            <a:ext cx="10512862" cy="4350205"/>
          </a:xfrm>
        </p:spPr>
        <p:txBody>
          <a:bodyPr/>
          <a:lstStyle/>
          <a:p>
            <a:r>
              <a:rPr lang="en-US" dirty="0"/>
              <a:t>Construct 2 is a powerful HTML5 game creator for 2D games.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44077"/>
            <a:ext cx="12188825" cy="4159678"/>
          </a:xfrm>
          <a:prstGeom prst="rect">
            <a:avLst/>
          </a:prstGeom>
        </p:spPr>
      </p:pic>
    </p:spTree>
    <p:extLst>
      <p:ext uri="{BB962C8B-B14F-4D97-AF65-F5344CB8AC3E}">
        <p14:creationId xmlns:p14="http://schemas.microsoft.com/office/powerpoint/2010/main" val="188738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Construct 2?</a:t>
            </a:r>
          </a:p>
        </p:txBody>
      </p:sp>
      <p:sp>
        <p:nvSpPr>
          <p:cNvPr id="3" name="Content Placeholder 2"/>
          <p:cNvSpPr>
            <a:spLocks noGrp="1"/>
          </p:cNvSpPr>
          <p:nvPr>
            <p:ph idx="1"/>
          </p:nvPr>
        </p:nvSpPr>
        <p:spPr>
          <a:xfrm>
            <a:off x="837981" y="1702089"/>
            <a:ext cx="10512862" cy="4350205"/>
          </a:xfrm>
        </p:spPr>
        <p:txBody>
          <a:bodyPr/>
          <a:lstStyle/>
          <a:p>
            <a:r>
              <a:rPr lang="en-US" dirty="0"/>
              <a:t>Free</a:t>
            </a:r>
          </a:p>
          <a:p>
            <a:r>
              <a:rPr lang="en-US" dirty="0"/>
              <a:t>Fun, powerful + easy to learn (even for non-programmers!)</a:t>
            </a:r>
          </a:p>
          <a:p>
            <a:pPr lvl="1"/>
            <a:r>
              <a:rPr lang="en-US" dirty="0" err="1"/>
              <a:t>Doodlejump</a:t>
            </a:r>
            <a:r>
              <a:rPr lang="en-US" dirty="0"/>
              <a:t>, Flappy bird, Jetpack Joyride, Candy Crush, etc.</a:t>
            </a:r>
          </a:p>
          <a:p>
            <a:r>
              <a:rPr lang="en-US" dirty="0"/>
              <a:t>Game can be published as a website/app</a:t>
            </a:r>
          </a:p>
          <a:p>
            <a:endParaRPr lang="en-US" dirty="0"/>
          </a:p>
        </p:txBody>
      </p:sp>
      <p:pic>
        <p:nvPicPr>
          <p:cNvPr id="4" name="Picture 3"/>
          <p:cNvPicPr>
            <a:picLocks noChangeAspect="1"/>
          </p:cNvPicPr>
          <p:nvPr/>
        </p:nvPicPr>
        <p:blipFill>
          <a:blip r:embed="rId3"/>
          <a:stretch>
            <a:fillRect/>
          </a:stretch>
        </p:blipFill>
        <p:spPr>
          <a:xfrm>
            <a:off x="6582383" y="4953488"/>
            <a:ext cx="1616972" cy="16169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138" y="4953488"/>
            <a:ext cx="1616972" cy="161697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7382" y="4953488"/>
            <a:ext cx="1212729" cy="16169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1626" y="4953488"/>
            <a:ext cx="1616972" cy="1616972"/>
          </a:xfrm>
          <a:prstGeom prst="rect">
            <a:avLst/>
          </a:prstGeom>
        </p:spPr>
      </p:pic>
    </p:spTree>
    <p:extLst>
      <p:ext uri="{BB962C8B-B14F-4D97-AF65-F5344CB8AC3E}">
        <p14:creationId xmlns:p14="http://schemas.microsoft.com/office/powerpoint/2010/main" val="3420169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ttp://blogs.msdn.com/cfs-filesystemfile.ashx/__key/communityserver-blogs-components-weblogfiles/00-00-01-44-28-metablogapi/3124.image_5F00_133293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885" y="3718468"/>
            <a:ext cx="1306191" cy="1300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545438" y="1963211"/>
            <a:ext cx="963225" cy="9632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7085" y="641190"/>
            <a:ext cx="1713811" cy="1713811"/>
          </a:xfrm>
          <a:prstGeom prst="rect">
            <a:avLst/>
          </a:prstGeom>
        </p:spPr>
      </p:pic>
      <p:pic>
        <p:nvPicPr>
          <p:cNvPr id="9" name="Picture 8"/>
          <p:cNvPicPr>
            <a:picLocks noChangeAspect="1"/>
          </p:cNvPicPr>
          <p:nvPr/>
        </p:nvPicPr>
        <p:blipFill>
          <a:blip r:embed="rId6"/>
          <a:stretch>
            <a:fillRect/>
          </a:stretch>
        </p:blipFill>
        <p:spPr>
          <a:xfrm>
            <a:off x="5639231" y="2336890"/>
            <a:ext cx="3052235" cy="940262"/>
          </a:xfrm>
          <a:prstGeom prst="rect">
            <a:avLst/>
          </a:prstGeom>
        </p:spPr>
      </p:pic>
      <p:cxnSp>
        <p:nvCxnSpPr>
          <p:cNvPr id="11" name="Curved Connector 10"/>
          <p:cNvCxnSpPr>
            <a:stCxn id="5" idx="0"/>
            <a:endCxn id="6" idx="1"/>
          </p:cNvCxnSpPr>
          <p:nvPr/>
        </p:nvCxnSpPr>
        <p:spPr>
          <a:xfrm rot="5400000" flipH="1" flipV="1">
            <a:off x="2566389" y="2739416"/>
            <a:ext cx="1273643" cy="684459"/>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7" idx="1"/>
          </p:cNvCxnSpPr>
          <p:nvPr/>
        </p:nvCxnSpPr>
        <p:spPr>
          <a:xfrm rot="5400000" flipH="1" flipV="1">
            <a:off x="5284512" y="240636"/>
            <a:ext cx="465116" cy="2980034"/>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3"/>
          </p:cNvCxnSpPr>
          <p:nvPr/>
        </p:nvCxnSpPr>
        <p:spPr>
          <a:xfrm flipV="1">
            <a:off x="3514076" y="4174083"/>
            <a:ext cx="2822338" cy="194703"/>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p:cNvCxnSpPr>
          <p:nvPr/>
        </p:nvCxnSpPr>
        <p:spPr>
          <a:xfrm>
            <a:off x="3514076" y="4368784"/>
            <a:ext cx="2822338" cy="715488"/>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stretch>
            <a:fillRect/>
          </a:stretch>
        </p:blipFill>
        <p:spPr>
          <a:xfrm>
            <a:off x="3918351" y="5553370"/>
            <a:ext cx="590312" cy="676003"/>
          </a:xfrm>
          <a:prstGeom prst="rect">
            <a:avLst/>
          </a:prstGeom>
        </p:spPr>
      </p:pic>
      <p:cxnSp>
        <p:nvCxnSpPr>
          <p:cNvPr id="25" name="Curved Connector 24"/>
          <p:cNvCxnSpPr>
            <a:stCxn id="5" idx="2"/>
          </p:cNvCxnSpPr>
          <p:nvPr/>
        </p:nvCxnSpPr>
        <p:spPr>
          <a:xfrm rot="16200000" flipH="1">
            <a:off x="2975636" y="4904446"/>
            <a:ext cx="828061" cy="1057372"/>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4098" name="Picture 2" descr="http://www.e-scape.co.uk/assets/Logos/ios-android-logos.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2801" y="5644357"/>
            <a:ext cx="2054889" cy="100689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p:cNvCxnSpPr>
            <a:stCxn id="24" idx="3"/>
            <a:endCxn id="4098" idx="1"/>
          </p:cNvCxnSpPr>
          <p:nvPr/>
        </p:nvCxnSpPr>
        <p:spPr>
          <a:xfrm>
            <a:off x="4508664" y="5891371"/>
            <a:ext cx="1084137" cy="256435"/>
          </a:xfrm>
          <a:prstGeom prst="bentConnector3">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rot="16200000" flipH="1">
            <a:off x="6464750" y="3282284"/>
            <a:ext cx="3697040" cy="128661"/>
          </a:xfrm>
          <a:prstGeom prst="curvedConnector4">
            <a:avLst>
              <a:gd name="adj1" fmla="val -762"/>
              <a:gd name="adj2" fmla="val 632809"/>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61" name="Right Brace 60"/>
          <p:cNvSpPr/>
          <p:nvPr/>
        </p:nvSpPr>
        <p:spPr>
          <a:xfrm>
            <a:off x="7572235" y="3807516"/>
            <a:ext cx="663251" cy="2724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kern="0">
              <a:solidFill>
                <a:sysClr val="windowText" lastClr="000000"/>
              </a:solidFill>
            </a:endParaRPr>
          </a:p>
        </p:txBody>
      </p:sp>
      <p:pic>
        <p:nvPicPr>
          <p:cNvPr id="3" name="Picture 2"/>
          <p:cNvPicPr>
            <a:picLocks noChangeAspect="1"/>
          </p:cNvPicPr>
          <p:nvPr/>
        </p:nvPicPr>
        <p:blipFill>
          <a:blip r:embed="rId9"/>
          <a:stretch>
            <a:fillRect/>
          </a:stretch>
        </p:blipFill>
        <p:spPr>
          <a:xfrm>
            <a:off x="4355270" y="2800606"/>
            <a:ext cx="609355" cy="656961"/>
          </a:xfrm>
          <a:prstGeom prst="rect">
            <a:avLst/>
          </a:prstGeom>
        </p:spPr>
      </p:pic>
      <p:cxnSp>
        <p:nvCxnSpPr>
          <p:cNvPr id="20" name="Curved Connector 19"/>
          <p:cNvCxnSpPr>
            <a:stCxn id="5" idx="0"/>
            <a:endCxn id="3" idx="1"/>
          </p:cNvCxnSpPr>
          <p:nvPr/>
        </p:nvCxnSpPr>
        <p:spPr>
          <a:xfrm rot="5400000" flipH="1" flipV="1">
            <a:off x="3313434" y="2676631"/>
            <a:ext cx="589381" cy="1494291"/>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3" idx="3"/>
            <a:endCxn id="9" idx="1"/>
          </p:cNvCxnSpPr>
          <p:nvPr/>
        </p:nvCxnSpPr>
        <p:spPr>
          <a:xfrm flipV="1">
            <a:off x="4964626" y="2807023"/>
            <a:ext cx="674605" cy="322065"/>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269170" y="290775"/>
            <a:ext cx="11652805" cy="899303"/>
          </a:xfrm>
        </p:spPr>
        <p:txBody>
          <a:bodyPr/>
          <a:lstStyle/>
          <a:p>
            <a:r>
              <a:rPr lang="en-US" dirty="0"/>
              <a:t>Publish Anywhere…</a:t>
            </a:r>
          </a:p>
        </p:txBody>
      </p:sp>
      <p:pic>
        <p:nvPicPr>
          <p:cNvPr id="30" name="Picture 29"/>
          <p:cNvPicPr>
            <a:picLocks noChangeAspect="1"/>
          </p:cNvPicPr>
          <p:nvPr/>
        </p:nvPicPr>
        <p:blipFill>
          <a:blip r:embed="rId10"/>
          <a:stretch>
            <a:fillRect/>
          </a:stretch>
        </p:blipFill>
        <p:spPr>
          <a:xfrm>
            <a:off x="6576826" y="3746854"/>
            <a:ext cx="443128" cy="848273"/>
          </a:xfrm>
          <a:prstGeom prst="rect">
            <a:avLst/>
          </a:prstGeom>
        </p:spPr>
      </p:pic>
      <p:pic>
        <p:nvPicPr>
          <p:cNvPr id="31" name="Picture 30"/>
          <p:cNvPicPr>
            <a:picLocks noChangeAspect="1"/>
          </p:cNvPicPr>
          <p:nvPr/>
        </p:nvPicPr>
        <p:blipFill>
          <a:blip r:embed="rId11"/>
          <a:stretch>
            <a:fillRect/>
          </a:stretch>
        </p:blipFill>
        <p:spPr>
          <a:xfrm>
            <a:off x="6343454" y="4804188"/>
            <a:ext cx="1468568" cy="609593"/>
          </a:xfrm>
          <a:prstGeom prst="rect">
            <a:avLst/>
          </a:prstGeom>
        </p:spPr>
      </p:pic>
    </p:spTree>
    <p:extLst>
      <p:ext uri="{BB962C8B-B14F-4D97-AF65-F5344CB8AC3E}">
        <p14:creationId xmlns:p14="http://schemas.microsoft.com/office/powerpoint/2010/main" val="201080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3" y="6197575"/>
            <a:ext cx="1910746" cy="4089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1753" y="1118754"/>
            <a:ext cx="4474551" cy="429556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401" y="2158312"/>
            <a:ext cx="2686830" cy="2157524"/>
          </a:xfrm>
          <a:prstGeom prst="rect">
            <a:avLst/>
          </a:prstGeom>
        </p:spPr>
      </p:pic>
    </p:spTree>
    <p:extLst>
      <p:ext uri="{BB962C8B-B14F-4D97-AF65-F5344CB8AC3E}">
        <p14:creationId xmlns:p14="http://schemas.microsoft.com/office/powerpoint/2010/main" val="107899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625"/>
          <a:stretch/>
        </p:blipFill>
        <p:spPr>
          <a:xfrm>
            <a:off x="2531782" y="1803610"/>
            <a:ext cx="7015248" cy="4241877"/>
          </a:xfrm>
          <a:prstGeom prst="rect">
            <a:avLst/>
          </a:prstGeom>
        </p:spPr>
      </p:pic>
      <p:sp>
        <p:nvSpPr>
          <p:cNvPr id="9" name="Title 4"/>
          <p:cNvSpPr>
            <a:spLocks noGrp="1"/>
          </p:cNvSpPr>
          <p:nvPr>
            <p:ph type="title"/>
          </p:nvPr>
        </p:nvSpPr>
        <p:spPr>
          <a:xfrm>
            <a:off x="647837" y="263764"/>
            <a:ext cx="10512862" cy="1325218"/>
          </a:xfrm>
        </p:spPr>
        <p:txBody>
          <a:bodyPr/>
          <a:lstStyle/>
          <a:p>
            <a:r>
              <a:rPr lang="en-NZ" dirty="0"/>
              <a:t>If-else statement in C#</a:t>
            </a:r>
            <a:endParaRPr lang="en-US" dirty="0"/>
          </a:p>
        </p:txBody>
      </p:sp>
    </p:spTree>
    <p:extLst>
      <p:ext uri="{BB962C8B-B14F-4D97-AF65-F5344CB8AC3E}">
        <p14:creationId xmlns:p14="http://schemas.microsoft.com/office/powerpoint/2010/main" val="41350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2060"/>
          <a:stretch/>
        </p:blipFill>
        <p:spPr>
          <a:xfrm>
            <a:off x="1805800" y="373935"/>
            <a:ext cx="8577225" cy="15254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721" y="3772212"/>
            <a:ext cx="6423881" cy="2747054"/>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6204" y="2122677"/>
            <a:ext cx="1320917" cy="1649535"/>
          </a:xfrm>
          <a:prstGeom prst="rect">
            <a:avLst/>
          </a:prstGeom>
        </p:spPr>
      </p:pic>
    </p:spTree>
    <p:extLst>
      <p:ext uri="{BB962C8B-B14F-4D97-AF65-F5344CB8AC3E}">
        <p14:creationId xmlns:p14="http://schemas.microsoft.com/office/powerpoint/2010/main" val="1399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93"/>
            <a:ext cx="12188825" cy="6856212"/>
          </a:xfrm>
          <a:prstGeom prst="rect">
            <a:avLst/>
          </a:prstGeom>
        </p:spPr>
      </p:pic>
    </p:spTree>
    <p:extLst>
      <p:ext uri="{BB962C8B-B14F-4D97-AF65-F5344CB8AC3E}">
        <p14:creationId xmlns:p14="http://schemas.microsoft.com/office/powerpoint/2010/main" val="28577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students be making?</a:t>
            </a:r>
          </a:p>
        </p:txBody>
      </p:sp>
      <p:sp>
        <p:nvSpPr>
          <p:cNvPr id="3" name="Content Placeholder 2"/>
          <p:cNvSpPr>
            <a:spLocks noGrp="1"/>
          </p:cNvSpPr>
          <p:nvPr>
            <p:ph idx="1"/>
          </p:nvPr>
        </p:nvSpPr>
        <p:spPr>
          <a:xfrm>
            <a:off x="3767989" y="3427962"/>
            <a:ext cx="10512862" cy="4350205"/>
          </a:xfrm>
        </p:spPr>
        <p:txBody>
          <a:bodyPr/>
          <a:lstStyle/>
          <a:p>
            <a:pPr marL="0" indent="0">
              <a:buNone/>
            </a:pPr>
            <a:r>
              <a:rPr lang="en-US" dirty="0"/>
              <a:t>ninjarunnergame.azurewebsites.net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19" y="2042742"/>
            <a:ext cx="4372057" cy="3279043"/>
          </a:xfrm>
          <a:prstGeom prst="rect">
            <a:avLst/>
          </a:prstGeom>
        </p:spPr>
      </p:pic>
    </p:spTree>
    <p:extLst>
      <p:ext uri="{BB962C8B-B14F-4D97-AF65-F5344CB8AC3E}">
        <p14:creationId xmlns:p14="http://schemas.microsoft.com/office/powerpoint/2010/main" val="368440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Agenda!</a:t>
            </a:r>
          </a:p>
        </p:txBody>
      </p:sp>
      <p:graphicFrame>
        <p:nvGraphicFramePr>
          <p:cNvPr id="6" name="Table 5"/>
          <p:cNvGraphicFramePr>
            <a:graphicFrameLocks noGrp="1"/>
          </p:cNvGraphicFramePr>
          <p:nvPr>
            <p:extLst>
              <p:ext uri="{D42A27DB-BD31-4B8C-83A1-F6EECF244321}">
                <p14:modId xmlns:p14="http://schemas.microsoft.com/office/powerpoint/2010/main" val="155040218"/>
              </p:ext>
            </p:extLst>
          </p:nvPr>
        </p:nvGraphicFramePr>
        <p:xfrm>
          <a:off x="1961044" y="1680836"/>
          <a:ext cx="7724239" cy="3671933"/>
        </p:xfrm>
        <a:graphic>
          <a:graphicData uri="http://schemas.openxmlformats.org/drawingml/2006/table">
            <a:tbl>
              <a:tblPr firstRow="1" bandRow="1">
                <a:tableStyleId>{5C22544A-7EE6-4342-B048-85BDC9FD1C3A}</a:tableStyleId>
              </a:tblPr>
              <a:tblGrid>
                <a:gridCol w="1192059">
                  <a:extLst>
                    <a:ext uri="{9D8B030D-6E8A-4147-A177-3AD203B41FA5}">
                      <a16:colId xmlns:a16="http://schemas.microsoft.com/office/drawing/2014/main" val="20000"/>
                    </a:ext>
                  </a:extLst>
                </a:gridCol>
                <a:gridCol w="6532180">
                  <a:extLst>
                    <a:ext uri="{9D8B030D-6E8A-4147-A177-3AD203B41FA5}">
                      <a16:colId xmlns:a16="http://schemas.microsoft.com/office/drawing/2014/main" val="20001"/>
                    </a:ext>
                  </a:extLst>
                </a:gridCol>
              </a:tblGrid>
              <a:tr h="406522">
                <a:tc>
                  <a:txBody>
                    <a:bodyPr/>
                    <a:lstStyle/>
                    <a:p>
                      <a:r>
                        <a:rPr lang="en-NZ" dirty="0"/>
                        <a:t>Time</a:t>
                      </a:r>
                    </a:p>
                  </a:txBody>
                  <a:tcPr/>
                </a:tc>
                <a:tc>
                  <a:txBody>
                    <a:bodyPr/>
                    <a:lstStyle/>
                    <a:p>
                      <a:r>
                        <a:rPr lang="en-NZ" dirty="0"/>
                        <a:t>Session</a:t>
                      </a:r>
                    </a:p>
                  </a:txBody>
                  <a:tcPr/>
                </a:tc>
                <a:extLst>
                  <a:ext uri="{0D108BD9-81ED-4DB2-BD59-A6C34878D82A}">
                    <a16:rowId xmlns:a16="http://schemas.microsoft.com/office/drawing/2014/main" val="10000"/>
                  </a:ext>
                </a:extLst>
              </a:tr>
              <a:tr h="406522">
                <a:tc>
                  <a:txBody>
                    <a:bodyPr/>
                    <a:lstStyle/>
                    <a:p>
                      <a:r>
                        <a:rPr lang="en-NZ" dirty="0"/>
                        <a:t>10:30</a:t>
                      </a:r>
                    </a:p>
                  </a:txBody>
                  <a:tcPr/>
                </a:tc>
                <a:tc>
                  <a:txBody>
                    <a:bodyPr/>
                    <a:lstStyle/>
                    <a:p>
                      <a:r>
                        <a:rPr lang="en-NZ" dirty="0"/>
                        <a:t>Introduction and Overview</a:t>
                      </a:r>
                    </a:p>
                  </a:txBody>
                  <a:tcPr/>
                </a:tc>
                <a:extLst>
                  <a:ext uri="{0D108BD9-81ED-4DB2-BD59-A6C34878D82A}">
                    <a16:rowId xmlns:a16="http://schemas.microsoft.com/office/drawing/2014/main" val="10001"/>
                  </a:ext>
                </a:extLst>
              </a:tr>
              <a:tr h="406522">
                <a:tc>
                  <a:txBody>
                    <a:bodyPr/>
                    <a:lstStyle/>
                    <a:p>
                      <a:r>
                        <a:rPr lang="en-NZ" dirty="0"/>
                        <a:t>10:40</a:t>
                      </a:r>
                    </a:p>
                  </a:txBody>
                  <a:tcPr/>
                </a:tc>
                <a:tc>
                  <a:txBody>
                    <a:bodyPr/>
                    <a:lstStyle/>
                    <a:p>
                      <a:r>
                        <a:rPr lang="en-NZ" baseline="0" dirty="0"/>
                        <a:t>Construct 2 Showcase</a:t>
                      </a:r>
                      <a:endParaRPr lang="en-NZ" dirty="0"/>
                    </a:p>
                  </a:txBody>
                  <a:tcPr/>
                </a:tc>
                <a:extLst>
                  <a:ext uri="{0D108BD9-81ED-4DB2-BD59-A6C34878D82A}">
                    <a16:rowId xmlns:a16="http://schemas.microsoft.com/office/drawing/2014/main" val="10002"/>
                  </a:ext>
                </a:extLst>
              </a:tr>
              <a:tr h="406522">
                <a:tc>
                  <a:txBody>
                    <a:bodyPr/>
                    <a:lstStyle/>
                    <a:p>
                      <a:r>
                        <a:rPr lang="en-NZ" dirty="0"/>
                        <a:t>10:55</a:t>
                      </a:r>
                    </a:p>
                  </a:txBody>
                  <a:tcPr/>
                </a:tc>
                <a:tc>
                  <a:txBody>
                    <a:bodyPr/>
                    <a:lstStyle/>
                    <a:p>
                      <a:r>
                        <a:rPr lang="en-NZ" baseline="0" dirty="0"/>
                        <a:t>Create a Construct 2 Game</a:t>
                      </a:r>
                      <a:endParaRPr lang="en-NZ" dirty="0"/>
                    </a:p>
                  </a:txBody>
                  <a:tcPr/>
                </a:tc>
                <a:extLst>
                  <a:ext uri="{0D108BD9-81ED-4DB2-BD59-A6C34878D82A}">
                    <a16:rowId xmlns:a16="http://schemas.microsoft.com/office/drawing/2014/main" val="10003"/>
                  </a:ext>
                </a:extLst>
              </a:tr>
              <a:tr h="409169">
                <a:tc>
                  <a:txBody>
                    <a:bodyPr/>
                    <a:lstStyle/>
                    <a:p>
                      <a:r>
                        <a:rPr lang="en-NZ" b="1" dirty="0"/>
                        <a:t>11:25</a:t>
                      </a:r>
                    </a:p>
                  </a:txBody>
                  <a:tcPr/>
                </a:tc>
                <a:tc>
                  <a:txBody>
                    <a:bodyPr/>
                    <a:lstStyle/>
                    <a:p>
                      <a:r>
                        <a:rPr lang="en-NZ" b="1" dirty="0"/>
                        <a:t>BREAK</a:t>
                      </a:r>
                    </a:p>
                  </a:txBody>
                  <a:tcPr/>
                </a:tc>
                <a:extLst>
                  <a:ext uri="{0D108BD9-81ED-4DB2-BD59-A6C34878D82A}">
                    <a16:rowId xmlns:a16="http://schemas.microsoft.com/office/drawing/2014/main" val="533326982"/>
                  </a:ext>
                </a:extLst>
              </a:tr>
              <a:tr h="409169">
                <a:tc>
                  <a:txBody>
                    <a:bodyPr/>
                    <a:lstStyle/>
                    <a:p>
                      <a:r>
                        <a:rPr lang="en-NZ" b="0" dirty="0"/>
                        <a:t>11:30</a:t>
                      </a:r>
                    </a:p>
                  </a:txBody>
                  <a:tcPr/>
                </a:tc>
                <a:tc>
                  <a:txBody>
                    <a:bodyPr/>
                    <a:lstStyle/>
                    <a:p>
                      <a:r>
                        <a:rPr lang="en-NZ" b="0" dirty="0"/>
                        <a:t>Activate DreamSpark</a:t>
                      </a:r>
                      <a:r>
                        <a:rPr lang="en-NZ" b="0" baseline="0" dirty="0"/>
                        <a:t> and </a:t>
                      </a:r>
                      <a:r>
                        <a:rPr lang="en-NZ" b="0" dirty="0"/>
                        <a:t>Microsoft</a:t>
                      </a:r>
                      <a:r>
                        <a:rPr lang="en-NZ" b="0" baseline="0" dirty="0"/>
                        <a:t> Azure </a:t>
                      </a:r>
                      <a:endParaRPr lang="en-NZ" b="0" dirty="0"/>
                    </a:p>
                  </a:txBody>
                  <a:tcPr/>
                </a:tc>
                <a:extLst>
                  <a:ext uri="{0D108BD9-81ED-4DB2-BD59-A6C34878D82A}">
                    <a16:rowId xmlns:a16="http://schemas.microsoft.com/office/drawing/2014/main" val="1073771283"/>
                  </a:ext>
                </a:extLst>
              </a:tr>
              <a:tr h="409169">
                <a:tc>
                  <a:txBody>
                    <a:bodyPr/>
                    <a:lstStyle/>
                    <a:p>
                      <a:r>
                        <a:rPr lang="en-NZ" b="0" dirty="0"/>
                        <a:t>11:55</a:t>
                      </a:r>
                    </a:p>
                  </a:txBody>
                  <a:tcPr/>
                </a:tc>
                <a:tc>
                  <a:txBody>
                    <a:bodyPr/>
                    <a:lstStyle/>
                    <a:p>
                      <a:r>
                        <a:rPr lang="en-NZ" b="0" dirty="0"/>
                        <a:t>Publish game as a Website</a:t>
                      </a:r>
                    </a:p>
                  </a:txBody>
                  <a:tcPr/>
                </a:tc>
                <a:extLst>
                  <a:ext uri="{0D108BD9-81ED-4DB2-BD59-A6C34878D82A}">
                    <a16:rowId xmlns:a16="http://schemas.microsoft.com/office/drawing/2014/main" val="3413468382"/>
                  </a:ext>
                </a:extLst>
              </a:tr>
              <a:tr h="409169">
                <a:tc>
                  <a:txBody>
                    <a:bodyPr/>
                    <a:lstStyle/>
                    <a:p>
                      <a:r>
                        <a:rPr lang="en-NZ" b="0" dirty="0"/>
                        <a:t>12:20</a:t>
                      </a:r>
                    </a:p>
                  </a:txBody>
                  <a:tcPr/>
                </a:tc>
                <a:tc>
                  <a:txBody>
                    <a:bodyPr/>
                    <a:lstStyle/>
                    <a:p>
                      <a:r>
                        <a:rPr lang="en-NZ" b="0" dirty="0"/>
                        <a:t>Recap and</a:t>
                      </a:r>
                      <a:r>
                        <a:rPr lang="en-NZ" b="0" baseline="0" dirty="0"/>
                        <a:t> Future-looking</a:t>
                      </a:r>
                      <a:endParaRPr lang="en-NZ" b="0" dirty="0"/>
                    </a:p>
                  </a:txBody>
                  <a:tcPr/>
                </a:tc>
                <a:extLst>
                  <a:ext uri="{0D108BD9-81ED-4DB2-BD59-A6C34878D82A}">
                    <a16:rowId xmlns:a16="http://schemas.microsoft.com/office/drawing/2014/main" val="2236564212"/>
                  </a:ext>
                </a:extLst>
              </a:tr>
              <a:tr h="409169">
                <a:tc>
                  <a:txBody>
                    <a:bodyPr/>
                    <a:lstStyle/>
                    <a:p>
                      <a:r>
                        <a:rPr lang="en-NZ" b="1" dirty="0"/>
                        <a:t>12:30</a:t>
                      </a:r>
                    </a:p>
                  </a:txBody>
                  <a:tcPr/>
                </a:tc>
                <a:tc>
                  <a:txBody>
                    <a:bodyPr/>
                    <a:lstStyle/>
                    <a:p>
                      <a:r>
                        <a:rPr lang="en-NZ" b="1" dirty="0"/>
                        <a:t>END</a:t>
                      </a:r>
                    </a:p>
                  </a:txBody>
                  <a:tcPr/>
                </a:tc>
                <a:extLst>
                  <a:ext uri="{0D108BD9-81ED-4DB2-BD59-A6C34878D82A}">
                    <a16:rowId xmlns:a16="http://schemas.microsoft.com/office/drawing/2014/main" val="3288101836"/>
                  </a:ext>
                </a:extLst>
              </a:tr>
            </a:tbl>
          </a:graphicData>
        </a:graphic>
      </p:graphicFrame>
    </p:spTree>
    <p:extLst>
      <p:ext uri="{BB962C8B-B14F-4D97-AF65-F5344CB8AC3E}">
        <p14:creationId xmlns:p14="http://schemas.microsoft.com/office/powerpoint/2010/main" val="402939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Next Steps</a:t>
            </a:r>
          </a:p>
        </p:txBody>
      </p:sp>
      <p:sp>
        <p:nvSpPr>
          <p:cNvPr id="3" name="Text Placeholder 2"/>
          <p:cNvSpPr>
            <a:spLocks noGrp="1"/>
          </p:cNvSpPr>
          <p:nvPr>
            <p:ph type="body" sz="quarter" idx="10"/>
          </p:nvPr>
        </p:nvSpPr>
        <p:spPr>
          <a:xfrm>
            <a:off x="377854" y="1402081"/>
            <a:ext cx="11149013" cy="3693319"/>
          </a:xfrm>
        </p:spPr>
        <p:txBody>
          <a:bodyPr/>
          <a:lstStyle/>
          <a:p>
            <a:r>
              <a:rPr lang="en-NZ" dirty="0"/>
              <a:t>Visit </a:t>
            </a:r>
            <a:r>
              <a:rPr lang="en-NZ" b="1" dirty="0"/>
              <a:t>http://github.com/ovishesh</a:t>
            </a:r>
          </a:p>
          <a:p>
            <a:endParaRPr lang="en-NZ" dirty="0"/>
          </a:p>
          <a:p>
            <a:r>
              <a:rPr lang="en-NZ" dirty="0"/>
              <a:t>Visit </a:t>
            </a:r>
            <a:r>
              <a:rPr lang="en-NZ" b="1" dirty="0"/>
              <a:t>http://msa.ms/</a:t>
            </a:r>
            <a:r>
              <a:rPr lang="en-NZ" dirty="0"/>
              <a:t> and Register now!</a:t>
            </a:r>
          </a:p>
          <a:p>
            <a:endParaRPr lang="en-NZ" dirty="0"/>
          </a:p>
          <a:p>
            <a:r>
              <a:rPr lang="en-NZ" dirty="0"/>
              <a:t>Watch all the videos (Homework)</a:t>
            </a:r>
          </a:p>
          <a:p>
            <a:endParaRPr lang="en-NZ" dirty="0"/>
          </a:p>
          <a:p>
            <a:r>
              <a:rPr lang="en-NZ" dirty="0"/>
              <a:t>Activate Microsoft Azure (Homework)</a:t>
            </a:r>
          </a:p>
        </p:txBody>
      </p:sp>
    </p:spTree>
    <p:extLst>
      <p:ext uri="{BB962C8B-B14F-4D97-AF65-F5344CB8AC3E}">
        <p14:creationId xmlns:p14="http://schemas.microsoft.com/office/powerpoint/2010/main" val="386885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80"/>
            <a:ext cx="12188825" cy="68552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Thank you!</a:t>
            </a:r>
          </a:p>
        </p:txBody>
      </p:sp>
      <p:pic>
        <p:nvPicPr>
          <p:cNvPr id="5" name="Picture 4"/>
          <p:cNvPicPr>
            <a:picLocks noChangeAspect="1"/>
          </p:cNvPicPr>
          <p:nvPr/>
        </p:nvPicPr>
        <p:blipFill>
          <a:blip r:embed="rId3"/>
          <a:stretch>
            <a:fillRect/>
          </a:stretch>
        </p:blipFill>
        <p:spPr>
          <a:xfrm>
            <a:off x="2039681" y="1904415"/>
            <a:ext cx="2491871" cy="3726780"/>
          </a:xfrm>
          <a:prstGeom prst="rect">
            <a:avLst/>
          </a:prstGeom>
        </p:spPr>
      </p:pic>
      <p:pic>
        <p:nvPicPr>
          <p:cNvPr id="7" name="Picture 6"/>
          <p:cNvPicPr>
            <a:picLocks noChangeAspect="1"/>
          </p:cNvPicPr>
          <p:nvPr/>
        </p:nvPicPr>
        <p:blipFill>
          <a:blip r:embed="rId4"/>
          <a:stretch>
            <a:fillRect/>
          </a:stretch>
        </p:blipFill>
        <p:spPr>
          <a:xfrm>
            <a:off x="4360203" y="3624467"/>
            <a:ext cx="2921884" cy="2006727"/>
          </a:xfrm>
          <a:prstGeom prst="rect">
            <a:avLst/>
          </a:prstGeom>
        </p:spPr>
      </p:pic>
      <p:pic>
        <p:nvPicPr>
          <p:cNvPr id="8" name="Picture 7"/>
          <p:cNvPicPr>
            <a:picLocks noChangeAspect="1"/>
          </p:cNvPicPr>
          <p:nvPr/>
        </p:nvPicPr>
        <p:blipFill>
          <a:blip r:embed="rId5"/>
          <a:stretch>
            <a:fillRect/>
          </a:stretch>
        </p:blipFill>
        <p:spPr>
          <a:xfrm>
            <a:off x="7282086" y="2025701"/>
            <a:ext cx="1841338" cy="3605494"/>
          </a:xfrm>
          <a:prstGeom prst="rect">
            <a:avLst/>
          </a:prstGeom>
        </p:spPr>
      </p:pic>
      <p:pic>
        <p:nvPicPr>
          <p:cNvPr id="9" name="Picture 8"/>
          <p:cNvPicPr>
            <a:picLocks noChangeAspect="1"/>
          </p:cNvPicPr>
          <p:nvPr/>
        </p:nvPicPr>
        <p:blipFill>
          <a:blip r:embed="rId6"/>
          <a:stretch>
            <a:fillRect/>
          </a:stretch>
        </p:blipFill>
        <p:spPr>
          <a:xfrm>
            <a:off x="6451892" y="2339940"/>
            <a:ext cx="749767" cy="970286"/>
          </a:xfrm>
          <a:prstGeom prst="rect">
            <a:avLst/>
          </a:prstGeom>
        </p:spPr>
      </p:pic>
    </p:spTree>
    <p:extLst>
      <p:ext uri="{BB962C8B-B14F-4D97-AF65-F5344CB8AC3E}">
        <p14:creationId xmlns:p14="http://schemas.microsoft.com/office/powerpoint/2010/main" val="2319259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352944" cy="2387600"/>
          </a:xfrm>
        </p:spPr>
        <p:txBody>
          <a:bodyPr>
            <a:normAutofit/>
          </a:bodyPr>
          <a:lstStyle/>
          <a:p>
            <a:pPr lvl="0"/>
            <a:r>
              <a:rPr lang="en-NZ" sz="6000" b="1" spc="-100" dirty="0">
                <a:solidFill>
                  <a:srgbClr val="7030A0"/>
                </a:solidFill>
                <a:latin typeface="Segoe UI Light" pitchFamily="34" charset="0"/>
              </a:rPr>
              <a:t>Microsoft Student Accelerator</a:t>
            </a:r>
            <a:endParaRPr lang="en-US" dirty="0"/>
          </a:p>
        </p:txBody>
      </p:sp>
      <p:sp>
        <p:nvSpPr>
          <p:cNvPr id="3" name="Subtitle 2"/>
          <p:cNvSpPr>
            <a:spLocks noGrp="1"/>
          </p:cNvSpPr>
          <p:nvPr>
            <p:ph type="subTitle" idx="1"/>
          </p:nvPr>
        </p:nvSpPr>
        <p:spPr/>
        <p:txBody>
          <a:bodyPr/>
          <a:lstStyle/>
          <a:p>
            <a:r>
              <a:rPr lang="en-US" dirty="0">
                <a:solidFill>
                  <a:srgbClr val="7030A0"/>
                </a:solidFill>
              </a:rPr>
              <a:t>Inspire. Develop. Innovate.</a:t>
            </a:r>
          </a:p>
        </p:txBody>
      </p:sp>
    </p:spTree>
    <p:extLst>
      <p:ext uri="{BB962C8B-B14F-4D97-AF65-F5344CB8AC3E}">
        <p14:creationId xmlns:p14="http://schemas.microsoft.com/office/powerpoint/2010/main" val="453009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Inspire.</a:t>
            </a:r>
          </a:p>
        </p:txBody>
      </p:sp>
      <p:sp>
        <p:nvSpPr>
          <p:cNvPr id="3" name="Content Placeholder 2"/>
          <p:cNvSpPr>
            <a:spLocks noGrp="1"/>
          </p:cNvSpPr>
          <p:nvPr>
            <p:ph idx="1"/>
          </p:nvPr>
        </p:nvSpPr>
        <p:spPr>
          <a:xfrm>
            <a:off x="839351" y="1425348"/>
            <a:ext cx="10510124" cy="4259164"/>
          </a:xfrm>
        </p:spPr>
        <p:txBody>
          <a:bodyPr/>
          <a:lstStyle/>
          <a:p>
            <a:pPr>
              <a:lnSpc>
                <a:spcPct val="200000"/>
              </a:lnSpc>
            </a:pPr>
            <a:r>
              <a:rPr lang="en-US" dirty="0"/>
              <a:t>Online Training Series</a:t>
            </a:r>
          </a:p>
          <a:p>
            <a:pPr>
              <a:lnSpc>
                <a:spcPct val="200000"/>
              </a:lnSpc>
            </a:pPr>
            <a:r>
              <a:rPr lang="en-US" dirty="0"/>
              <a:t>Teacher Workshops</a:t>
            </a:r>
          </a:p>
          <a:p>
            <a:pPr>
              <a:lnSpc>
                <a:spcPct val="200000"/>
              </a:lnSpc>
            </a:pPr>
            <a:r>
              <a:rPr lang="en-US" dirty="0"/>
              <a:t>High School Workshops</a:t>
            </a:r>
          </a:p>
          <a:p>
            <a:pPr>
              <a:lnSpc>
                <a:spcPct val="200000"/>
              </a:lnSpc>
            </a:pPr>
            <a:r>
              <a:rPr lang="en-US" dirty="0"/>
              <a:t>Imagine Cup Junior</a:t>
            </a:r>
          </a:p>
        </p:txBody>
      </p:sp>
      <p:sp>
        <p:nvSpPr>
          <p:cNvPr id="4" name="Subtitle 2"/>
          <p:cNvSpPr txBox="1">
            <a:spLocks/>
          </p:cNvSpPr>
          <p:nvPr/>
        </p:nvSpPr>
        <p:spPr>
          <a:xfrm>
            <a:off x="8518901" y="5583327"/>
            <a:ext cx="3868465" cy="421948"/>
          </a:xfrm>
          <a:prstGeom prst="rect">
            <a:avLst/>
          </a:prstGeom>
        </p:spPr>
        <p:txBody>
          <a:bodyPr>
            <a:normAutofit fontScale="70000" lnSpcReduction="2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13906">
              <a:buClr>
                <a:srgbClr val="FFFFFF"/>
              </a:buClr>
              <a:buNone/>
              <a:defRPr/>
            </a:pPr>
            <a:r>
              <a:rPr lang="en-US" sz="4099" b="1" dirty="0">
                <a:solidFill>
                  <a:srgbClr val="7030A0"/>
                </a:solidFill>
                <a:latin typeface="Segoe UI Light"/>
              </a:rPr>
              <a:t>http://msa.ms/schools</a:t>
            </a:r>
            <a:endParaRPr lang="en-US" sz="2198" dirty="0">
              <a:solidFill>
                <a:srgbClr val="7030A0"/>
              </a:solidFill>
              <a:latin typeface="Segoe UI Light"/>
            </a:endParaRPr>
          </a:p>
        </p:txBody>
      </p:sp>
      <p:pic>
        <p:nvPicPr>
          <p:cNvPr id="5" name="Picture 4"/>
          <p:cNvPicPr>
            <a:picLocks noChangeAspect="1"/>
          </p:cNvPicPr>
          <p:nvPr/>
        </p:nvPicPr>
        <p:blipFill>
          <a:blip r:embed="rId2"/>
          <a:stretch>
            <a:fillRect/>
          </a:stretch>
        </p:blipFill>
        <p:spPr>
          <a:xfrm>
            <a:off x="5590453" y="3136914"/>
            <a:ext cx="3022538" cy="1701308"/>
          </a:xfrm>
          <a:prstGeom prst="rect">
            <a:avLst/>
          </a:prstGeom>
        </p:spPr>
      </p:pic>
      <p:pic>
        <p:nvPicPr>
          <p:cNvPr id="6" name="Picture 5"/>
          <p:cNvPicPr>
            <a:picLocks noChangeAspect="1"/>
          </p:cNvPicPr>
          <p:nvPr/>
        </p:nvPicPr>
        <p:blipFill rotWithShape="1">
          <a:blip r:embed="rId3"/>
          <a:srcRect t="21885"/>
          <a:stretch/>
        </p:blipFill>
        <p:spPr>
          <a:xfrm>
            <a:off x="5585551" y="1142378"/>
            <a:ext cx="3022538" cy="1766072"/>
          </a:xfrm>
          <a:prstGeom prst="rect">
            <a:avLst/>
          </a:prstGeom>
        </p:spPr>
      </p:pic>
      <p:pic>
        <p:nvPicPr>
          <p:cNvPr id="8" name="Picture 7"/>
          <p:cNvPicPr>
            <a:picLocks noChangeAspect="1"/>
          </p:cNvPicPr>
          <p:nvPr/>
        </p:nvPicPr>
        <p:blipFill>
          <a:blip r:embed="rId4"/>
          <a:stretch>
            <a:fillRect/>
          </a:stretch>
        </p:blipFill>
        <p:spPr>
          <a:xfrm>
            <a:off x="8819906" y="3136914"/>
            <a:ext cx="2985547" cy="1680487"/>
          </a:xfrm>
          <a:prstGeom prst="rect">
            <a:avLst/>
          </a:prstGeom>
        </p:spPr>
      </p:pic>
      <p:pic>
        <p:nvPicPr>
          <p:cNvPr id="7" name="Picture 6"/>
          <p:cNvPicPr>
            <a:picLocks noChangeAspect="1"/>
          </p:cNvPicPr>
          <p:nvPr/>
        </p:nvPicPr>
        <p:blipFill rotWithShape="1">
          <a:blip r:embed="rId5"/>
          <a:srcRect t="12206"/>
          <a:stretch/>
        </p:blipFill>
        <p:spPr>
          <a:xfrm>
            <a:off x="8818694" y="1160325"/>
            <a:ext cx="2986759" cy="1748126"/>
          </a:xfrm>
          <a:prstGeom prst="rect">
            <a:avLst/>
          </a:prstGeom>
        </p:spPr>
      </p:pic>
    </p:spTree>
    <p:extLst>
      <p:ext uri="{BB962C8B-B14F-4D97-AF65-F5344CB8AC3E}">
        <p14:creationId xmlns:p14="http://schemas.microsoft.com/office/powerpoint/2010/main" val="259099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6586" b="66991"/>
          <a:stretch/>
        </p:blipFill>
        <p:spPr>
          <a:xfrm>
            <a:off x="1469253" y="1116113"/>
            <a:ext cx="9301607" cy="4403193"/>
          </a:xfrm>
          <a:prstGeom prst="rect">
            <a:avLst/>
          </a:prstGeom>
        </p:spPr>
      </p:pic>
    </p:spTree>
    <p:extLst>
      <p:ext uri="{BB962C8B-B14F-4D97-AF65-F5344CB8AC3E}">
        <p14:creationId xmlns:p14="http://schemas.microsoft.com/office/powerpoint/2010/main" val="21377066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97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windowscentral.com/sites/wpcentral.com/files/styles/medium/public/field/image/2014/05/QR_Channel_9.png?itok=g_TpCfqi"/>
          <p:cNvPicPr>
            <a:picLocks noChangeAspect="1"/>
          </p:cNvPicPr>
          <p:nvPr/>
        </p:nvPicPr>
        <p:blipFill rotWithShape="1">
          <a:blip r:embed="rId3">
            <a:extLst>
              <a:ext uri="{28A0092B-C50C-407E-A947-70E740481C1C}">
                <a14:useLocalDpi xmlns:a14="http://schemas.microsoft.com/office/drawing/2010/main" val="0"/>
              </a:ext>
            </a:extLst>
          </a:blip>
          <a:srcRect l="9024" t="16410" r="59676" b="10508"/>
          <a:stretch/>
        </p:blipFill>
        <p:spPr bwMode="auto">
          <a:xfrm>
            <a:off x="407468" y="2203083"/>
            <a:ext cx="1151830" cy="1342102"/>
          </a:xfrm>
          <a:prstGeom prst="rect">
            <a:avLst/>
          </a:prstGeom>
          <a:noFill/>
          <a:ln>
            <a:noFill/>
          </a:ln>
          <a:extLst>
            <a:ext uri="{53640926-AAD7-44D8-BBD7-CCE9431645EC}">
              <a14:shadowObscured xmlns:a14="http://schemas.microsoft.com/office/drawing/2010/main"/>
            </a:ext>
          </a:extLst>
        </p:spPr>
      </p:pic>
      <p:pic>
        <p:nvPicPr>
          <p:cNvPr id="6" name="Picture 5" descr="https://upload.wikimedia.org/wikipedia/en/e/e7/Construct2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912" y="2366883"/>
            <a:ext cx="1141993" cy="1182249"/>
          </a:xfrm>
          <a:prstGeom prst="rect">
            <a:avLst/>
          </a:prstGeom>
          <a:noFill/>
          <a:ln>
            <a:noFill/>
          </a:ln>
        </p:spPr>
      </p:pic>
      <p:pic>
        <p:nvPicPr>
          <p:cNvPr id="8" name="Picture 7" descr="http://www.michaelriccioni.com/wp-content/uploads/2012/12/212.png"/>
          <p:cNvPicPr>
            <a:picLocks noChangeAspect="1"/>
          </p:cNvPicPr>
          <p:nvPr/>
        </p:nvPicPr>
        <p:blipFill rotWithShape="1">
          <a:blip r:embed="rId5" cstate="print">
            <a:extLst>
              <a:ext uri="{28A0092B-C50C-407E-A947-70E740481C1C}">
                <a14:useLocalDpi xmlns:a14="http://schemas.microsoft.com/office/drawing/2010/main" val="0"/>
              </a:ext>
            </a:extLst>
          </a:blip>
          <a:srcRect l="32823" t="31636" r="33478" b="33783"/>
          <a:stretch/>
        </p:blipFill>
        <p:spPr bwMode="auto">
          <a:xfrm>
            <a:off x="10333999" y="2317978"/>
            <a:ext cx="1435484" cy="1112313"/>
          </a:xfrm>
          <a:prstGeom prst="rect">
            <a:avLst/>
          </a:prstGeom>
          <a:noFill/>
          <a:ln>
            <a:noFill/>
          </a:ln>
          <a:extLst>
            <a:ext uri="{53640926-AAD7-44D8-BBD7-CCE9431645EC}">
              <a14:shadowObscured xmlns:a14="http://schemas.microsoft.com/office/drawing/2010/main"/>
            </a:ext>
          </a:extLst>
        </p:spPr>
      </p:pic>
      <p:sp>
        <p:nvSpPr>
          <p:cNvPr id="9" name="Down Arrow 8"/>
          <p:cNvSpPr/>
          <p:nvPr/>
        </p:nvSpPr>
        <p:spPr>
          <a:xfrm rot="16200000">
            <a:off x="1910860" y="2510577"/>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0" name="Down Arrow 9"/>
          <p:cNvSpPr/>
          <p:nvPr/>
        </p:nvSpPr>
        <p:spPr>
          <a:xfrm rot="16200000">
            <a:off x="6844019" y="2572534"/>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1" name="Down Arrow 10"/>
          <p:cNvSpPr/>
          <p:nvPr/>
        </p:nvSpPr>
        <p:spPr>
          <a:xfrm rot="16200000">
            <a:off x="4409347" y="2550989"/>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2" name="Down Arrow 11"/>
          <p:cNvSpPr/>
          <p:nvPr/>
        </p:nvSpPr>
        <p:spPr>
          <a:xfrm rot="16200000">
            <a:off x="9475001" y="2498388"/>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pic>
        <p:nvPicPr>
          <p:cNvPr id="13" name="Picture 12" descr="Machine generated alternative text:&#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2444" y="2267422"/>
            <a:ext cx="1498299" cy="1258994"/>
          </a:xfrm>
          <a:prstGeom prst="rect">
            <a:avLst/>
          </a:prstGeom>
          <a:noFill/>
          <a:ln>
            <a:noFill/>
          </a:ln>
        </p:spPr>
      </p:pic>
      <p:sp>
        <p:nvSpPr>
          <p:cNvPr id="14" name="TextBox 13"/>
          <p:cNvSpPr txBox="1"/>
          <p:nvPr/>
        </p:nvSpPr>
        <p:spPr>
          <a:xfrm>
            <a:off x="72717" y="3784766"/>
            <a:ext cx="2036089"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ATTEND or LEARN</a:t>
            </a:r>
            <a:endParaRPr lang="en-US" sz="1799" kern="0" dirty="0">
              <a:solidFill>
                <a:sysClr val="windowText" lastClr="000000"/>
              </a:solidFill>
            </a:endParaRPr>
          </a:p>
        </p:txBody>
      </p:sp>
      <p:sp>
        <p:nvSpPr>
          <p:cNvPr id="15" name="TextBox 14"/>
          <p:cNvSpPr txBox="1"/>
          <p:nvPr/>
        </p:nvSpPr>
        <p:spPr>
          <a:xfrm>
            <a:off x="2701624" y="3784766"/>
            <a:ext cx="1128570"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DEVELOP</a:t>
            </a:r>
            <a:endParaRPr lang="en-US" sz="1799" kern="0" dirty="0">
              <a:solidFill>
                <a:sysClr val="windowText" lastClr="000000"/>
              </a:solidFill>
            </a:endParaRPr>
          </a:p>
        </p:txBody>
      </p:sp>
      <p:sp>
        <p:nvSpPr>
          <p:cNvPr id="16" name="TextBox 15"/>
          <p:cNvSpPr txBox="1"/>
          <p:nvPr/>
        </p:nvSpPr>
        <p:spPr>
          <a:xfrm>
            <a:off x="7759031" y="3805395"/>
            <a:ext cx="103092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cs typeface="Times New Roman" panose="02020603050405020304" pitchFamily="18" charset="0"/>
              </a:rPr>
              <a:t>PUBLISH</a:t>
            </a:r>
            <a:endParaRPr lang="en-US" sz="1799" kern="0" dirty="0">
              <a:solidFill>
                <a:sysClr val="windowText" lastClr="000000"/>
              </a:solidFill>
            </a:endParaRPr>
          </a:p>
        </p:txBody>
      </p:sp>
      <p:sp>
        <p:nvSpPr>
          <p:cNvPr id="17" name="TextBox 16"/>
          <p:cNvSpPr txBox="1"/>
          <p:nvPr/>
        </p:nvSpPr>
        <p:spPr>
          <a:xfrm>
            <a:off x="5291990" y="3825178"/>
            <a:ext cx="115920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ACTIVATE</a:t>
            </a:r>
            <a:endParaRPr lang="en-US" sz="1799" kern="0" dirty="0">
              <a:solidFill>
                <a:sysClr val="windowText" lastClr="000000"/>
              </a:solidFill>
            </a:endParaRPr>
          </a:p>
        </p:txBody>
      </p:sp>
      <p:sp>
        <p:nvSpPr>
          <p:cNvPr id="18" name="TextBox 17"/>
          <p:cNvSpPr txBox="1"/>
          <p:nvPr/>
        </p:nvSpPr>
        <p:spPr>
          <a:xfrm>
            <a:off x="10610406" y="3784766"/>
            <a:ext cx="882671"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ENTER</a:t>
            </a:r>
            <a:endParaRPr lang="en-US" sz="1799" kern="0" dirty="0">
              <a:solidFill>
                <a:sysClr val="windowText" lastClr="000000"/>
              </a:solidFill>
            </a:endParaRPr>
          </a:p>
        </p:txBody>
      </p:sp>
      <p:sp>
        <p:nvSpPr>
          <p:cNvPr id="19" name="Title 18"/>
          <p:cNvSpPr>
            <a:spLocks noGrp="1"/>
          </p:cNvSpPr>
          <p:nvPr>
            <p:ph type="title"/>
          </p:nvPr>
        </p:nvSpPr>
        <p:spPr>
          <a:xfrm>
            <a:off x="285580" y="121626"/>
            <a:ext cx="10510124" cy="1325218"/>
          </a:xfrm>
        </p:spPr>
        <p:txBody>
          <a:bodyPr/>
          <a:lstStyle/>
          <a:p>
            <a:r>
              <a:rPr lang="en-US" dirty="0"/>
              <a:t>Process</a:t>
            </a:r>
          </a:p>
        </p:txBody>
      </p:sp>
      <p:pic>
        <p:nvPicPr>
          <p:cNvPr id="20" name="Picture 19" descr="Machine generated alternative text:&#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8675" y="2203083"/>
            <a:ext cx="1321794" cy="1342102"/>
          </a:xfrm>
          <a:prstGeom prst="rect">
            <a:avLst/>
          </a:prstGeom>
          <a:noFill/>
          <a:ln>
            <a:noFill/>
          </a:ln>
        </p:spPr>
      </p:pic>
    </p:spTree>
    <p:extLst>
      <p:ext uri="{BB962C8B-B14F-4D97-AF65-F5344CB8AC3E}">
        <p14:creationId xmlns:p14="http://schemas.microsoft.com/office/powerpoint/2010/main" val="4090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0-#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0-#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Requirements</a:t>
            </a:r>
          </a:p>
        </p:txBody>
      </p:sp>
      <p:sp>
        <p:nvSpPr>
          <p:cNvPr id="3" name="Content Placeholder 2"/>
          <p:cNvSpPr>
            <a:spLocks noGrp="1"/>
          </p:cNvSpPr>
          <p:nvPr>
            <p:ph idx="1"/>
          </p:nvPr>
        </p:nvSpPr>
        <p:spPr>
          <a:xfrm>
            <a:off x="840720" y="1222777"/>
            <a:ext cx="10510124" cy="5005844"/>
          </a:xfrm>
        </p:spPr>
        <p:txBody>
          <a:bodyPr>
            <a:normAutofit fontScale="92500" lnSpcReduction="10000"/>
          </a:bodyPr>
          <a:lstStyle/>
          <a:p>
            <a:pPr>
              <a:lnSpc>
                <a:spcPct val="100000"/>
              </a:lnSpc>
            </a:pPr>
            <a:r>
              <a:rPr lang="en-NZ" dirty="0"/>
              <a:t>Groups of 2 to 4 students (Only for the </a:t>
            </a:r>
            <a:r>
              <a:rPr lang="en-NZ" dirty="0" err="1"/>
              <a:t>JHack</a:t>
            </a:r>
            <a:r>
              <a:rPr lang="en-NZ" dirty="0"/>
              <a:t> Iteration)</a:t>
            </a:r>
          </a:p>
          <a:p>
            <a:pPr>
              <a:lnSpc>
                <a:spcPct val="100000"/>
              </a:lnSpc>
            </a:pPr>
            <a:endParaRPr lang="en-NZ" dirty="0"/>
          </a:p>
          <a:p>
            <a:pPr>
              <a:lnSpc>
                <a:spcPct val="100000"/>
              </a:lnSpc>
            </a:pPr>
            <a:r>
              <a:rPr lang="en-NZ" dirty="0"/>
              <a:t>Construct 2 Game Published on Azure as a Web App, with:</a:t>
            </a:r>
          </a:p>
          <a:p>
            <a:pPr lvl="1">
              <a:lnSpc>
                <a:spcPct val="100000"/>
              </a:lnSpc>
            </a:pPr>
            <a:r>
              <a:rPr lang="en-NZ" dirty="0"/>
              <a:t>Start Screen </a:t>
            </a:r>
          </a:p>
          <a:p>
            <a:pPr lvl="1">
              <a:lnSpc>
                <a:spcPct val="100000"/>
              </a:lnSpc>
            </a:pPr>
            <a:r>
              <a:rPr lang="en-NZ" dirty="0"/>
              <a:t>Game Screen</a:t>
            </a:r>
          </a:p>
          <a:p>
            <a:pPr lvl="1">
              <a:lnSpc>
                <a:spcPct val="100000"/>
              </a:lnSpc>
            </a:pPr>
            <a:r>
              <a:rPr lang="en-NZ" dirty="0"/>
              <a:t>End Screen</a:t>
            </a:r>
          </a:p>
          <a:p>
            <a:pPr lvl="1">
              <a:lnSpc>
                <a:spcPct val="100000"/>
              </a:lnSpc>
            </a:pPr>
            <a:endParaRPr lang="en-NZ" dirty="0"/>
          </a:p>
          <a:p>
            <a:pPr>
              <a:lnSpc>
                <a:spcPct val="100000"/>
              </a:lnSpc>
            </a:pPr>
            <a:r>
              <a:rPr lang="en-NZ" dirty="0"/>
              <a:t>Add one of the below:</a:t>
            </a:r>
          </a:p>
          <a:p>
            <a:pPr lvl="1">
              <a:lnSpc>
                <a:spcPct val="100000"/>
              </a:lnSpc>
            </a:pPr>
            <a:r>
              <a:rPr lang="en-NZ" dirty="0"/>
              <a:t>Parallax</a:t>
            </a:r>
          </a:p>
          <a:p>
            <a:pPr lvl="1">
              <a:lnSpc>
                <a:spcPct val="100000"/>
              </a:lnSpc>
            </a:pPr>
            <a:r>
              <a:rPr lang="en-NZ" dirty="0"/>
              <a:t>Scoring</a:t>
            </a:r>
          </a:p>
          <a:p>
            <a:pPr lvl="1">
              <a:lnSpc>
                <a:spcPct val="100000"/>
              </a:lnSpc>
            </a:pPr>
            <a:r>
              <a:rPr lang="en-NZ" dirty="0"/>
              <a:t>Source Control via GitHub</a:t>
            </a:r>
          </a:p>
          <a:p>
            <a:pPr lvl="1">
              <a:lnSpc>
                <a:spcPct val="100000"/>
              </a:lnSpc>
            </a:pPr>
            <a:r>
              <a:rPr lang="en-NZ" dirty="0"/>
              <a:t>Facebook Integration</a:t>
            </a:r>
          </a:p>
          <a:p>
            <a:pPr lvl="1">
              <a:lnSpc>
                <a:spcPct val="100000"/>
              </a:lnSpc>
            </a:pPr>
            <a:endParaRPr lang="en-NZ" dirty="0"/>
          </a:p>
        </p:txBody>
      </p:sp>
    </p:spTree>
    <p:extLst>
      <p:ext uri="{BB962C8B-B14F-4D97-AF65-F5344CB8AC3E}">
        <p14:creationId xmlns:p14="http://schemas.microsoft.com/office/powerpoint/2010/main" val="11372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Judging Criteria - </a:t>
            </a:r>
            <a:r>
              <a:rPr lang="en-US" dirty="0" err="1">
                <a:solidFill>
                  <a:srgbClr val="7030A0"/>
                </a:solidFill>
              </a:rPr>
              <a:t>JHack</a:t>
            </a:r>
            <a:endParaRPr lang="en-US" dirty="0">
              <a:solidFill>
                <a:srgbClr val="7030A0"/>
              </a:solidFill>
            </a:endParaRP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Only Construct 2 Games are allowed</a:t>
            </a:r>
          </a:p>
          <a:p>
            <a:pPr>
              <a:lnSpc>
                <a:spcPct val="100000"/>
              </a:lnSpc>
            </a:pPr>
            <a:endParaRPr lang="en-NZ" dirty="0"/>
          </a:p>
        </p:txBody>
      </p:sp>
      <p:graphicFrame>
        <p:nvGraphicFramePr>
          <p:cNvPr id="5" name="Diagram 4"/>
          <p:cNvGraphicFramePr/>
          <p:nvPr>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83672"/>
      </p:ext>
    </p:extLst>
  </p:cSld>
  <p:clrMapOvr>
    <a:masterClrMapping/>
  </p:clrMapOvr>
</p:sld>
</file>

<file path=ppt/theme/theme1.xml><?xml version="1.0" encoding="utf-8"?>
<a:theme xmlns:a="http://schemas.openxmlformats.org/drawingml/2006/main" name="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VS11_Template_Light_16x9">
  <a:themeElements>
    <a:clrScheme name="MS Visual Basic">
      <a:dk1>
        <a:srgbClr val="000000"/>
      </a:dk1>
      <a:lt1>
        <a:srgbClr val="FFFFFF"/>
      </a:lt1>
      <a:dk2>
        <a:srgbClr val="3F3F3F"/>
      </a:dk2>
      <a:lt2>
        <a:srgbClr val="F2F2F2"/>
      </a:lt2>
      <a:accent1>
        <a:srgbClr val="442359"/>
      </a:accent1>
      <a:accent2>
        <a:srgbClr val="68217A"/>
      </a:accent2>
      <a:accent3>
        <a:srgbClr val="4668C5"/>
      </a:accent3>
      <a:accent4>
        <a:srgbClr val="0072C6"/>
      </a:accent4>
      <a:accent5>
        <a:srgbClr val="7FBA00"/>
      </a:accent5>
      <a:accent6>
        <a:srgbClr val="BAD80A"/>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9.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f90a3b6-08c8-4148-8fff-0427b40d8fc9">
      <Value>160</Value>
      <Value>159</Value>
    </TaxCatchAll>
    <ImageCreateDate xmlns="EB693DEA-2256-4DD9-8FF3-783287AC6516" xsi:nil="true"/>
    <ColorspaceTaxHTField0 xmlns="2f90a3b6-08c8-4148-8fff-0427b40d8fc9">
      <Terms xmlns="http://schemas.microsoft.com/office/infopath/2007/PartnerControls"/>
    </ColorspaceTaxHTField0>
    <EnclosureTypeTaxHTField0 xmlns="2f90a3b6-08c8-4148-8fff-0427b40d8fc9">
      <Terms xmlns="http://schemas.microsoft.com/office/infopath/2007/PartnerControls"/>
    </EnclosureTypeTaxHTField0>
    <MediaPlayLength xmlns="2f90a3b6-08c8-4148-8fff-0427b40d8fc9" xsi:nil="true"/>
    <VideoCodec xmlns="2f90a3b6-08c8-4148-8fff-0427b40d8fc9" xsi:nil="true"/>
    <ExifArtist xmlns="2f90a3b6-08c8-4148-8fff-0427b40d8fc9" xsi:nil="true"/>
    <ExifMake xmlns="2f90a3b6-08c8-4148-8fff-0427b40d8fc9" xsi:nil="true"/>
    <FlashFrameRate xmlns="2f90a3b6-08c8-4148-8fff-0427b40d8fc9" xsi:nil="true"/>
    <PhotoshopCopyrightNotice xmlns="2f90a3b6-08c8-4148-8fff-0427b40d8fc9" xsi:nil="true"/>
    <PhotoshopCopyrightStatusTaxHTField0 xmlns="2f90a3b6-08c8-4148-8fff-0427b40d8fc9">
      <Terms xmlns="http://schemas.microsoft.com/office/infopath/2007/PartnerControls"/>
    </PhotoshopCopyrightStatusTaxHTField0>
    <PublicationDate xmlns="2f90a3b6-08c8-4148-8fff-0427b40d8fc9">2012-07-11T20:27:09+00:00</PublicationDate>
    <SEOPrettyURL xmlns="2f90a3b6-08c8-4148-8fff-0427b40d8fc9" xsi:nil="true"/>
    <VerticalIndustryTaxHTField0 xmlns="2f90a3b6-08c8-4148-8fff-0427b40d8fc9">
      <Terms xmlns="http://schemas.microsoft.com/office/infopath/2007/PartnerControls"/>
    </VerticalIndustryTaxHTField0>
    <AssetURL xmlns="2f90a3b6-08c8-4148-8fff-0427b40d8fc9" xsi:nil="true"/>
    <Caption xmlns="2f90a3b6-08c8-4148-8fff-0427b40d8fc9" xsi:nil="true"/>
    <ExifFlashReturnStatusTaxHTField0 xmlns="2f90a3b6-08c8-4148-8fff-0427b40d8fc9">
      <Terms xmlns="http://schemas.microsoft.com/office/infopath/2007/PartnerControls"/>
    </ExifFlashReturnStatusTaxHTField0>
    <ExifISOSpeedRatings xmlns="2f90a3b6-08c8-4148-8fff-0427b40d8fc9" xsi:nil="true"/>
    <ProfileColorSpace xmlns="2f90a3b6-08c8-4148-8fff-0427b40d8fc9" xsi:nil="true"/>
    <SyndicationURL xmlns="2f90a3b6-08c8-4148-8fff-0427b40d8fc9" xsi:nil="true"/>
    <VideoFrameRate xmlns="2f90a3b6-08c8-4148-8fff-0427b40d8fc9" xsi:nil="true"/>
    <USBMODepartmentTaxHTField0 xmlns="2f90a3b6-08c8-4148-8fff-0427b40d8fc9">
      <Terms xmlns="http://schemas.microsoft.com/office/infopath/2007/PartnerControls"/>
    </USBMODepartmentTaxHTField0>
    <ExifExposureBias xmlns="2f90a3b6-08c8-4148-8fff-0427b40d8fc9" xsi:nil="true"/>
    <ExifFlashModeTaxHTField0 xmlns="2f90a3b6-08c8-4148-8fff-0427b40d8fc9">
      <Terms xmlns="http://schemas.microsoft.com/office/infopath/2007/PartnerControls"/>
    </ExifFlashModeTaxHTField0>
    <IndividualCustomerSegmentTaxHTField0 xmlns="2f90a3b6-08c8-4148-8fff-0427b40d8fc9">
      <Terms xmlns="http://schemas.microsoft.com/office/infopath/2007/PartnerControls"/>
    </IndividualCustomerSegmentTaxHTField0>
    <SEOMetaKeywords xmlns="2f90a3b6-08c8-4148-8fff-0427b40d8fc9" xsi:nil="true"/>
    <ExifCopyright xmlns="2f90a3b6-08c8-4148-8fff-0427b40d8fc9" xsi:nil="true"/>
    <ExifSubjectDistance xmlns="2f90a3b6-08c8-4148-8fff-0427b40d8fc9" xsi:nil="true"/>
    <LocaleTaxHTField0 xmlns="2f90a3b6-08c8-4148-8fff-0427b40d8fc9">
      <Terms xmlns="http://schemas.microsoft.com/office/infopath/2007/PartnerControls">
        <TermInfo xmlns="http://schemas.microsoft.com/office/infopath/2007/PartnerControls">
          <TermName xmlns="http://schemas.microsoft.com/office/infopath/2007/PartnerControls">en-us</TermName>
          <TermId xmlns="http://schemas.microsoft.com/office/infopath/2007/PartnerControls">d9a69bff-8288-4080-b994-75d8eae21b51</TermId>
        </TermInfo>
      </Terms>
    </LocaleTaxHTField0>
    <PhotoshopDateCreated xmlns="2f90a3b6-08c8-4148-8fff-0427b40d8fc9" xsi:nil="true"/>
    <VideoBitRate xmlns="2f90a3b6-08c8-4148-8fff-0427b40d8fc9" xsi:nil="true"/>
    <CountryTaxHTField0 xmlns="2f90a3b6-08c8-4148-8fff-0427b40d8fc9">
      <Terms xmlns="http://schemas.microsoft.com/office/infopath/2007/PartnerControls"/>
    </CountryTaxHTField0>
    <ExifExposureTime xmlns="2f90a3b6-08c8-4148-8fff-0427b40d8fc9" xsi:nil="true"/>
    <ExifMeteringModeTaxHTField0 xmlns="2f90a3b6-08c8-4148-8fff-0427b40d8fc9">
      <Terms xmlns="http://schemas.microsoft.com/office/infopath/2007/PartnerControls"/>
    </ExifMeteringModeTaxHTField0>
    <LCID xmlns="2f90a3b6-08c8-4148-8fff-0427b40d8fc9" xsi:nil="true"/>
    <PageCount xmlns="2f90a3b6-08c8-4148-8fff-0427b40d8fc9" xsi:nil="true"/>
    <VideoPreviewSize xmlns="2f90a3b6-08c8-4148-8fff-0427b40d8fc9" xsi:nil="true"/>
    <Dimensions xmlns="2f90a3b6-08c8-4148-8fff-0427b40d8fc9" xsi:nil="true"/>
    <ExifSoftware xmlns="2f90a3b6-08c8-4148-8fff-0427b40d8fc9" xsi:nil="true"/>
    <PartNo xmlns="2f90a3b6-08c8-4148-8fff-0427b40d8fc9" xsi:nil="true"/>
    <DevelopmentLanguageTaxHTField0 xmlns="2f90a3b6-08c8-4148-8fff-0427b40d8fc9">
      <Terms xmlns="http://schemas.microsoft.com/office/infopath/2007/PartnerControls"/>
    </DevelopmentLanguageTaxHTField0>
    <ProfileDescription xmlns="2f90a3b6-08c8-4148-8fff-0427b40d8fc9" xsi:nil="true"/>
    <ExifFlashRedEyeModeTaxHTField0 xmlns="2f90a3b6-08c8-4148-8fff-0427b40d8fc9">
      <Terms xmlns="http://schemas.microsoft.com/office/infopath/2007/PartnerControls"/>
    </ExifFlashRedEyeModeTaxHTField0>
    <FlashFrameCount xmlns="2f90a3b6-08c8-4148-8fff-0427b40d8fc9" xsi:nil="true"/>
    <HorizontalBusinessSolutionsTaxHTField0 xmlns="2f90a3b6-08c8-4148-8fff-0427b40d8fc9">
      <Terms xmlns="http://schemas.microsoft.com/office/infopath/2007/PartnerControls"/>
    </HorizontalBusinessSolutionsTaxHTField0>
    <ExifModel xmlns="2f90a3b6-08c8-4148-8fff-0427b40d8fc9" xsi:nil="true"/>
    <LegacyID xmlns="2f90a3b6-08c8-4148-8fff-0427b40d8fc9" xsi:nil="true"/>
    <SEOMetaTitle xmlns="2f90a3b6-08c8-4148-8fff-0427b40d8fc9" xsi:nil="true"/>
    <VideoFrames xmlns="2f90a3b6-08c8-4148-8fff-0427b40d8fc9" xsi:nil="true"/>
    <AssetTypeTaxHTField0 xmlns="2f90a3b6-08c8-4148-8fff-0427b40d8fc9">
      <Terms xmlns="http://schemas.microsoft.com/office/infopath/2007/PartnerControls">
        <TermInfo xmlns="http://schemas.microsoft.com/office/infopath/2007/PartnerControls">
          <TermName xmlns="http://schemas.microsoft.com/office/infopath/2007/PartnerControls">PPTX</TermName>
          <TermId xmlns="http://schemas.microsoft.com/office/infopath/2007/PartnerControls">3c2243da-72e9-4852-893e-968034205e3f</TermId>
        </TermInfo>
      </Terms>
    </AssetTypeTaxHTField0>
    <ExifFlashFunctionTaxHTField0 xmlns="2f90a3b6-08c8-4148-8fff-0427b40d8fc9">
      <Terms xmlns="http://schemas.microsoft.com/office/infopath/2007/PartnerControls"/>
    </ExifFlashFunctionTaxHTField0>
    <USBMOLanguageTaxHTField0 xmlns="2f90a3b6-08c8-4148-8fff-0427b40d8fc9">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a5ff94d2-1ec6-4a3d-91b6-499704bb2bfb</TermId>
        </TermInfo>
      </Terms>
    </USBMOLanguageTaxHTField0>
    <Syndicatable xmlns="2f90a3b6-08c8-4148-8fff-0427b40d8fc9">false</Syndicatable>
    <SyndicationEndDate xmlns="2f90a3b6-08c8-4148-8fff-0427b40d8fc9" xsi:nil="true"/>
    <ContentPurposeTaxHTField0 xmlns="2f90a3b6-08c8-4148-8fff-0427b40d8fc9">
      <Terms xmlns="http://schemas.microsoft.com/office/infopath/2007/PartnerControls"/>
    </ContentPurposeTaxHTField0>
    <ElementTypeTaxHTField0 xmlns="2f90a3b6-08c8-4148-8fff-0427b40d8fc9">
      <Terms xmlns="http://schemas.microsoft.com/office/infopath/2007/PartnerControls"/>
    </ElementTypeTaxHTField0>
    <ExifMaxApertureValue xmlns="2f90a3b6-08c8-4148-8fff-0427b40d8fc9" xsi:nil="true"/>
    <ImageColorScheme xmlns="2f90a3b6-08c8-4148-8fff-0427b40d8fc9" xsi:nil="true"/>
    <OrganizationalCustomerSegmentTaxHTField0 xmlns="2f90a3b6-08c8-4148-8fff-0427b40d8fc9">
      <Terms xmlns="http://schemas.microsoft.com/office/infopath/2007/PartnerControls"/>
    </OrganizationalCustomerSegmentTaxHTField0>
    <UTCOffset xmlns="2f90a3b6-08c8-4148-8fff-0427b40d8fc9" xsi:nil="true"/>
    <DistributionChannelTaxHTField0 xmlns="2f90a3b6-08c8-4148-8fff-0427b40d8fc9">
      <Terms xmlns="http://schemas.microsoft.com/office/infopath/2007/PartnerControls"/>
    </DistributionChannelTaxHTField0>
    <ExifExposureProgramTaxHTField0 xmlns="2f90a3b6-08c8-4148-8fff-0427b40d8fc9">
      <Terms xmlns="http://schemas.microsoft.com/office/infopath/2007/PartnerControls"/>
    </ExifExposureProgramTaxHTField0>
    <PhotoshopCaption xmlns="2f90a3b6-08c8-4148-8fff-0427b40d8fc9" xsi:nil="true"/>
    <Resolution xmlns="2f90a3b6-08c8-4148-8fff-0427b40d8fc9" xsi:nil="true"/>
    <ExifFlashFiredStatusTaxHTField0 xmlns="2f90a3b6-08c8-4148-8fff-0427b40d8fc9">
      <Terms xmlns="http://schemas.microsoft.com/office/infopath/2007/PartnerControls"/>
    </ExifFlashFiredStatusTaxHTField0>
    <ExifImageDescription xmlns="2f90a3b6-08c8-4148-8fff-0427b40d8fc9" xsi:nil="true"/>
    <GeographyTaxHTField0 xmlns="2f90a3b6-08c8-4148-8fff-0427b40d8fc9">
      <Terms xmlns="http://schemas.microsoft.com/office/infopath/2007/PartnerControls"/>
    </GeographyTaxHTField0>
    <SolutionTaxHTField0 xmlns="2f90a3b6-08c8-4148-8fff-0427b40d8fc9">
      <Terms xmlns="http://schemas.microsoft.com/office/infopath/2007/PartnerControls"/>
    </SolutionTaxHTField0>
    <USBMODescription xmlns="2f90a3b6-08c8-4148-8fff-0427b40d8fc9" xsi:nil="true"/>
    <ExifSensingMethodTaxHTField0 xmlns="2f90a3b6-08c8-4148-8fff-0427b40d8fc9">
      <Terms xmlns="http://schemas.microsoft.com/office/infopath/2007/PartnerControls"/>
    </ExifSensingMethodTaxHTField0>
    <JobRoleTaxHTField0 xmlns="2f90a3b6-08c8-4148-8fff-0427b40d8fc9">
      <Terms xmlns="http://schemas.microsoft.com/office/infopath/2007/PartnerControls"/>
    </JobRoleTaxHTField0>
    <SyndicationStartDate xmlns="2f90a3b6-08c8-4148-8fff-0427b40d8fc9" xsi:nil="true"/>
    <BitDepth xmlns="2f90a3b6-08c8-4148-8fff-0427b40d8fc9" xsi:nil="true"/>
    <DeletionDate xmlns="2f90a3b6-08c8-4148-8fff-0427b40d8fc9" xsi:nil="true"/>
    <ExifFNumber xmlns="2f90a3b6-08c8-4148-8fff-0427b40d8fc9" xsi:nil="true"/>
    <ExifFocalLength xmlns="2f90a3b6-08c8-4148-8fff-0427b40d8fc9" xsi:nil="true"/>
    <ProductsTaxHTField0 xmlns="2f90a3b6-08c8-4148-8fff-0427b40d8fc9">
      <Terms xmlns="http://schemas.microsoft.com/office/infopath/2007/PartnerControls"/>
    </ProductsTaxHTField0>
    <ProductAreaTaxHTField0 xmlns="2f90a3b6-08c8-4148-8fff-0427b40d8fc9">
      <Terms xmlns="http://schemas.microsoft.com/office/infopath/2007/PartnerControls"/>
    </ProductAreaTaxHTField0>
    <wic_System_Copyright xmlns="http://schemas.microsoft.com/sharepoint/v3/fields" xsi:nil="true"/>
    <OriginalCreator xmlns="2f90a3b6-08c8-4148-8fff-0427b40d8fc9" xsi:nil="true"/>
    <ExifApertureValue xmlns="2f90a3b6-08c8-4148-8fff-0427b40d8fc9" xsi:nil="true"/>
    <ExifDateTime xmlns="2f90a3b6-08c8-4148-8fff-0427b40d8fc9" xsi:nil="true"/>
    <ExifLightSourceTaxHTField0 xmlns="2f90a3b6-08c8-4148-8fff-0427b40d8fc9">
      <Terms xmlns="http://schemas.microsoft.com/office/infopath/2007/PartnerControls"/>
    </ExifLightSourceTaxHTField0>
    <ExifShutterSpeed xmlns="2f90a3b6-08c8-4148-8fff-0427b40d8fc9" xsi:nil="true"/>
    <ResponsibleGroup xmlns="2f90a3b6-08c8-4148-8fff-0427b40d8fc9" xsi:nil="true"/>
    <Comments xmlns="http://schemas.microsoft.com/sharepoint/v3" xsi:nil="true"/>
    <SEOMetaDescription xmlns="2f90a3b6-08c8-4148-8fff-0427b40d8fc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5351508-46ca-4454-b07c-bc767568d5f1" ContentTypeId="0x0101009148F5A04DDD49CBA7127AADA5FB792B00AADE34325A8B49CDA8BB4DB53328F2140042A8F7EFA3D8428BA83C1DD618D41277" PreviousValue="false"/>
</file>

<file path=customXml/item4.xml><?xml version="1.0" encoding="utf-8"?>
<ct:contentTypeSchema xmlns:ct="http://schemas.microsoft.com/office/2006/metadata/contentType" xmlns:ma="http://schemas.microsoft.com/office/2006/metadata/properties/metaAttributes" ct:_="" ma:_="" ma:contentTypeName="MASS MediaBank Image" ma:contentTypeID="0x0101009148F5A04DDD49CBA7127AADA5FB792B00AADE34325A8B49CDA8BB4DB53328F2140042A8F7EFA3D8428BA83C1DD618D41277008B7D58F6637A6449A868D36ABEDD5D7D" ma:contentTypeVersion="1" ma:contentTypeDescription="Upload an image." ma:contentTypeScope="" ma:versionID="cf5d87ef76ae645aeecfd1524f32f789">
  <xsd:schema xmlns:xsd="http://www.w3.org/2001/XMLSchema" xmlns:xs="http://www.w3.org/2001/XMLSchema" xmlns:p="http://schemas.microsoft.com/office/2006/metadata/properties" xmlns:ns1="http://schemas.microsoft.com/sharepoint/v3" xmlns:ns2="EB693DEA-2256-4DD9-8FF3-783287AC6516" xmlns:ns3="http://schemas.microsoft.com/sharepoint/v3/fields" xmlns:ns4="2f90a3b6-08c8-4148-8fff-0427b40d8fc9" targetNamespace="http://schemas.microsoft.com/office/2006/metadata/properties" ma:root="true" ma:fieldsID="659fa2edc7c82f120babd68af08693e1" ns1:_="" ns2:_="" ns3:_="" ns4:_="">
    <xsd:import namespace="http://schemas.microsoft.com/sharepoint/v3"/>
    <xsd:import namespace="EB693DEA-2256-4DD9-8FF3-783287AC6516"/>
    <xsd:import namespace="http://schemas.microsoft.com/sharepoint/v3/fields"/>
    <xsd:import namespace="2f90a3b6-08c8-4148-8fff-0427b40d8fc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AssetURL" minOccurs="0"/>
                <xsd:element ref="ns4:AssetTypeTaxHTField0" minOccurs="0"/>
                <xsd:element ref="ns4:TaxCatchAll" minOccurs="0"/>
                <xsd:element ref="ns4:TaxCatchAllLabel" minOccurs="0"/>
                <xsd:element ref="ns4:BitDepth" minOccurs="0"/>
                <xsd:element ref="ns4:Caption" minOccurs="0"/>
                <xsd:element ref="ns4:ColorspaceTaxHTField0" minOccurs="0"/>
                <xsd:element ref="ns1:Comments" minOccurs="0"/>
                <xsd:element ref="ns4:ContentPurposeTaxHTField0" minOccurs="0"/>
                <xsd:element ref="ns4:CountryTaxHTField0" minOccurs="0"/>
                <xsd:element ref="ns4:DeletionDate" minOccurs="0"/>
                <xsd:element ref="ns4:USBMODepartmentTaxHTField0" minOccurs="0"/>
                <xsd:element ref="ns4:USBMODescription" minOccurs="0"/>
                <xsd:element ref="ns4:DevelopmentLanguageTaxHTField0" minOccurs="0"/>
                <xsd:element ref="ns4:Dimensions" minOccurs="0"/>
                <xsd:element ref="ns4:DistributionChannelTaxHTField0" minOccurs="0"/>
                <xsd:element ref="ns4:ElementTypeTaxHTField0" minOccurs="0"/>
                <xsd:element ref="ns4:EnclosureTypeTaxHTField0" minOccurs="0"/>
                <xsd:element ref="ns4:ExifApertureValue" minOccurs="0"/>
                <xsd:element ref="ns4:ExifArtist" minOccurs="0"/>
                <xsd:element ref="ns4:ExifCopyright" minOccurs="0"/>
                <xsd:element ref="ns4:ExifDateTime" minOccurs="0"/>
                <xsd:element ref="ns4:ExifExposureBias" minOccurs="0"/>
                <xsd:element ref="ns4:ExifExposureProgramTaxHTField0" minOccurs="0"/>
                <xsd:element ref="ns4:ExifExposureTime" minOccurs="0"/>
                <xsd:element ref="ns4:ExifFNumber" minOccurs="0"/>
                <xsd:element ref="ns4:ExifFlashFiredStatusTaxHTField0" minOccurs="0"/>
                <xsd:element ref="ns4:ExifFlashFunctionTaxHTField0" minOccurs="0"/>
                <xsd:element ref="ns4:ExifFlashModeTaxHTField0" minOccurs="0"/>
                <xsd:element ref="ns4:ExifFlashRedEyeModeTaxHTField0" minOccurs="0"/>
                <xsd:element ref="ns4:ExifFlashReturnStatusTaxHTField0" minOccurs="0"/>
                <xsd:element ref="ns4:ExifFocalLength" minOccurs="0"/>
                <xsd:element ref="ns4:ExifImageDescription" minOccurs="0"/>
                <xsd:element ref="ns4:ExifISOSpeedRatings" minOccurs="0"/>
                <xsd:element ref="ns4:ExifLightSourceTaxHTField0" minOccurs="0"/>
                <xsd:element ref="ns4:ExifMake" minOccurs="0"/>
                <xsd:element ref="ns4:ExifMaxApertureValue" minOccurs="0"/>
                <xsd:element ref="ns4:ExifMeteringModeTaxHTField0" minOccurs="0"/>
                <xsd:element ref="ns4:ExifModel" minOccurs="0"/>
                <xsd:element ref="ns4:ExifSensingMethodTaxHTField0" minOccurs="0"/>
                <xsd:element ref="ns4:ExifShutterSpeed" minOccurs="0"/>
                <xsd:element ref="ns4:ExifSoftware" minOccurs="0"/>
                <xsd:element ref="ns4:ExifSubjectDistance" minOccurs="0"/>
                <xsd:element ref="ns4:FlashFrameCount" minOccurs="0"/>
                <xsd:element ref="ns4:FlashFrameRate" minOccurs="0"/>
                <xsd:element ref="ns4:GeographyTaxHTField0" minOccurs="0"/>
                <xsd:element ref="ns4:HorizontalBusinessSolutionsTaxHTField0" minOccurs="0"/>
                <xsd:element ref="ns4:ImageColorScheme" minOccurs="0"/>
                <xsd:element ref="ns4:IndividualCustomerSegmentTaxHTField0" minOccurs="0"/>
                <xsd:element ref="ns4:JobRoleTaxHTField0" minOccurs="0"/>
                <xsd:element ref="ns4:USBMOLanguageTaxHTField0" minOccurs="0"/>
                <xsd:element ref="ns4:LocaleTaxHTField0" minOccurs="0"/>
                <xsd:element ref="ns4:LCID" minOccurs="0"/>
                <xsd:element ref="ns4:LegacyID" minOccurs="0"/>
                <xsd:element ref="ns4:MediaPlayLength" minOccurs="0"/>
                <xsd:element ref="ns4:Syndicatable" minOccurs="0"/>
                <xsd:element ref="ns4:OrganizationalCustomerSegmentTaxHTField0" minOccurs="0"/>
                <xsd:element ref="ns4:OriginalCreator" minOccurs="0"/>
                <xsd:element ref="ns4:PageCount" minOccurs="0"/>
                <xsd:element ref="ns4:PartNo" minOccurs="0"/>
                <xsd:element ref="ns4:PhotoshopCaption" minOccurs="0"/>
                <xsd:element ref="ns4:PhotoshopCopyrightNotice" minOccurs="0"/>
                <xsd:element ref="ns4:PhotoshopCopyrightStatusTaxHTField0" minOccurs="0"/>
                <xsd:element ref="ns4:PhotoshopDateCreated" minOccurs="0"/>
                <xsd:element ref="ns4:ProductsTaxHTField0" minOccurs="0"/>
                <xsd:element ref="ns4:ProductAreaTaxHTField0" minOccurs="0"/>
                <xsd:element ref="ns4:ProfileColorSpace" minOccurs="0"/>
                <xsd:element ref="ns4:ProfileDescription" minOccurs="0"/>
                <xsd:element ref="ns4:PublicationDate" minOccurs="0"/>
                <xsd:element ref="ns4:Resolution" minOccurs="0"/>
                <xsd:element ref="ns4:ResponsibleGroup" minOccurs="0"/>
                <xsd:element ref="ns4:SEOMetaDescription" minOccurs="0"/>
                <xsd:element ref="ns4:SEOMetaKeywords" minOccurs="0"/>
                <xsd:element ref="ns4:SEOMetaTitle" minOccurs="0"/>
                <xsd:element ref="ns4:SEOPrettyURL" minOccurs="0"/>
                <xsd:element ref="ns4:SolutionTaxHTField0" minOccurs="0"/>
                <xsd:element ref="ns4:SyndicationEndDate" minOccurs="0"/>
                <xsd:element ref="ns4:SyndicationStartDate" minOccurs="0"/>
                <xsd:element ref="ns4:SyndicationURL" minOccurs="0"/>
                <xsd:element ref="ns4:UTCOffset" minOccurs="0"/>
                <xsd:element ref="ns4:VerticalIndustryTaxHTField0" minOccurs="0"/>
                <xsd:element ref="ns4:VideoBitRate" minOccurs="0"/>
                <xsd:element ref="ns4:VideoCodec" minOccurs="0"/>
                <xsd:element ref="ns4:VideoFrameRate" minOccurs="0"/>
                <xsd:element ref="ns4:VideoFrames" minOccurs="0"/>
                <xsd:element ref="ns4:VideoPreview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Comments" ma:index="36" nillable="true" ma:displayName="Comments" ma:description="This optional 1,024-character field will be used for the storage of comments about the item. Comments will never be displayed in the rights/delivery management module or visible to end-users."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693DEA-2256-4DD9-8FF3-783287AC6516"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0a3b6-08c8-4148-8fff-0427b40d8fc9" elementFormDefault="qualified">
    <xsd:import namespace="http://schemas.microsoft.com/office/2006/documentManagement/types"/>
    <xsd:import namespace="http://schemas.microsoft.com/office/infopath/2007/PartnerControls"/>
    <xsd:element name="AssetURL" ma:index="27" nillable="true" ma:displayName="AssetURL" ma:description="Store Asset URL" ma:hidden="true" ma:internalName="AssetURL" ma:readOnly="false">
      <xsd:simpleType>
        <xsd:restriction base="dms:Text"/>
      </xsd:simpleType>
    </xsd:element>
    <xsd:element name="AssetTypeTaxHTField0" ma:index="28" nillable="true" ma:taxonomy="true" ma:internalName="AssetTypeTaxHTField0" ma:taxonomyFieldName="AssetType" ma:displayName="Asset Type" ma:indexed="true" ma:fieldId="{cc4caa33-0d16-43ea-9719-c512681e8e46}" ma:sspId="e5351508-46ca-4454-b07c-bc767568d5f1" ma:termSetId="da266748-b29f-4b00-a502-3959c5f62da1"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689bf07b-aabd-4dc7-ab7d-d7e6a28a452d}" ma:internalName="TaxCatchAll" ma:showField="CatchAllData"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689bf07b-aabd-4dc7-ab7d-d7e6a28a452d}" ma:internalName="TaxCatchAllLabel" ma:readOnly="true" ma:showField="CatchAllDataLabel"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BitDepth" ma:index="32" nillable="true" ma:displayName="Bit Depth" ma:default="" ma:description="A numeric value specified the bit depth of an uploaded image" ma:internalName="BitDepth">
      <xsd:simpleType>
        <xsd:restriction base="dms:Number"/>
      </xsd:simpleType>
    </xsd:element>
    <xsd:element name="Caption" ma:index="33" nillable="true" ma:displayName="Caption" ma:description="This 1,024-character field will be used to enter text describing a file. The caption could be used as part of a syndicated feed." ma:internalName="Caption">
      <xsd:simpleType>
        <xsd:restriction base="dms:Note"/>
      </xsd:simpleType>
    </xsd:element>
    <xsd:element name="ColorspaceTaxHTField0" ma:index="34" nillable="true" ma:taxonomy="true" ma:internalName="ColorspaceTaxHTField0" ma:taxonomyFieldName="Colorspace" ma:displayName="Colorspace" ma:fieldId="{ed389df4-0962-4599-bd50-ffe70adcdef8}" ma:sspId="e5351508-46ca-4454-b07c-bc767568d5f1" ma:termSetId="aa323b6c-8fe7-4bd5-947e-a986ff14bff6" ma:anchorId="00000000-0000-0000-0000-000000000000" ma:open="false" ma:isKeyword="false">
      <xsd:complexType>
        <xsd:sequence>
          <xsd:element ref="pc:Terms" minOccurs="0" maxOccurs="1"/>
        </xsd:sequence>
      </xsd:complexType>
    </xsd:element>
    <xsd:element name="ContentPurposeTaxHTField0" ma:index="37" nillable="true" ma:taxonomy="true" ma:internalName="ContentPurposeTaxHTField0" ma:taxonomyFieldName="ContentPurpose" ma:displayName="Content Purpose" ma:fieldId="{9d7db7fe-807d-4f7a-8764-ac9a6915cfad}" ma:sspId="e5351508-46ca-4454-b07c-bc767568d5f1" ma:termSetId="1fcf61db-bf66-4172-b659-aba6f5678e54" ma:anchorId="00000000-0000-0000-0000-000000000000" ma:open="false" ma:isKeyword="false">
      <xsd:complexType>
        <xsd:sequence>
          <xsd:element ref="pc:Terms" minOccurs="0" maxOccurs="1"/>
        </xsd:sequence>
      </xsd:complexType>
    </xsd:element>
    <xsd:element name="CountryTaxHTField0" ma:index="39" nillable="true" ma:taxonomy="true" ma:internalName="CountryTaxHTField0" ma:taxonomyFieldName="Country" ma:displayName="Country" ma:fieldId="{ccb73359-9cad-4d13-9fd9-2b49403b4704}" ma:taxonomyMulti="true" ma:sspId="e5351508-46ca-4454-b07c-bc767568d5f1" ma:termSetId="ce50c915-1805-4d5d-b9d3-c38aa6796716" ma:anchorId="00000000-0000-0000-0000-000000000000" ma:open="false" ma:isKeyword="false">
      <xsd:complexType>
        <xsd:sequence>
          <xsd:element ref="pc:Terms" minOccurs="0" maxOccurs="1"/>
        </xsd:sequence>
      </xsd:complexType>
    </xsd:element>
    <xsd:element name="DeletionDate" ma:index="41" nillable="true" ma:displayName="Deletion Date" ma:description="This is the date the item will be automatically deleted from the CMS/DAM. Deletion of the item from the CMS/DAM necessarily removes it from the MMM. By default, no Deletion Date will be specified." ma:internalName="DeletionDate">
      <xsd:simpleType>
        <xsd:restriction base="dms:DateTime"/>
      </xsd:simpleType>
    </xsd:element>
    <xsd:element name="USBMODepartmentTaxHTField0" ma:index="42" nillable="true" ma:taxonomy="true" ma:internalName="USBMODepartmentTaxHTField0" ma:taxonomyFieldName="USBMODepartment" ma:displayName="Department" ma:fieldId="{2e0234ea-ada7-4560-be11-2fb541d2b3b2}" ma:sspId="e5351508-46ca-4454-b07c-bc767568d5f1" ma:termSetId="47f28677-a427-4734-b2aa-08e4e7bd2e2f" ma:anchorId="00000000-0000-0000-0000-000000000000" ma:open="false" ma:isKeyword="false">
      <xsd:complexType>
        <xsd:sequence>
          <xsd:element ref="pc:Terms" minOccurs="0" maxOccurs="1"/>
        </xsd:sequence>
      </xsd:complexType>
    </xsd:element>
    <xsd:element name="USBMODescription" ma:index="44" nillable="true" ma:displayName="Description" ma:description="This 1,024-character field will be used to enter text describing a file. The description could be used as part of a syndicated feed." ma:internalName="USBMODescription">
      <xsd:simpleType>
        <xsd:restriction base="dms:Note"/>
      </xsd:simpleType>
    </xsd:element>
    <xsd:element name="DevelopmentLanguageTaxHTField0" ma:index="45" nillable="true" ma:taxonomy="true" ma:internalName="DevelopmentLanguageTaxHTField0" ma:taxonomyFieldName="DevelopmentLanguage" ma:displayName="Development Language" ma:fieldId="{9443e8c1-0167-4e8b-a49d-6f2a3d032c73}" ma:sspId="e5351508-46ca-4454-b07c-bc767568d5f1" ma:termSetId="956f7e1c-acff-487e-bea5-40f2ac018ac6" ma:anchorId="00000000-0000-0000-0000-000000000000" ma:open="false" ma:isKeyword="false">
      <xsd:complexType>
        <xsd:sequence>
          <xsd:element ref="pc:Terms" minOccurs="0" maxOccurs="1"/>
        </xsd:sequence>
      </xsd:complexType>
    </xsd:element>
    <xsd:element name="Dimensions" ma:index="47" nillable="true" ma:displayName="Dimensions (pixels)" ma:description="An 'a' x 'b' description, in pixels, of the size of a digital asset. The 'a' will correspond with the x dimension on embedding, the 'b' will correspond with the y dimension on embedding." ma:internalName="Dimensions">
      <xsd:simpleType>
        <xsd:restriction base="dms:Text"/>
      </xsd:simpleType>
    </xsd:element>
    <xsd:element name="DistributionChannelTaxHTField0" ma:index="48" nillable="true" ma:taxonomy="true" ma:internalName="DistributionChannelTaxHTField0" ma:taxonomyFieldName="DistributionChannel" ma:displayName="Distribution Channel" ma:fieldId="{983f1b6f-2353-4251-aedb-c8cecc391819}" ma:sspId="e5351508-46ca-4454-b07c-bc767568d5f1" ma:termSetId="a57e7f03-b41b-4c46-9bb1-6e81edfcadfb" ma:anchorId="00000000-0000-0000-0000-000000000000" ma:open="false" ma:isKeyword="false">
      <xsd:complexType>
        <xsd:sequence>
          <xsd:element ref="pc:Terms" minOccurs="0" maxOccurs="1"/>
        </xsd:sequence>
      </xsd:complexType>
    </xsd:element>
    <xsd:element name="ElementTypeTaxHTField0" ma:index="50" nillable="true" ma:taxonomy="true" ma:internalName="ElementTypeTaxHTField0" ma:taxonomyFieldName="ElementType" ma:displayName="Element Type" ma:fieldId="{bbf38831-a53c-4227-b8de-8d46d25befdb}" ma:sspId="e5351508-46ca-4454-b07c-bc767568d5f1" ma:termSetId="c51e8246-3191-4210-8b39-719aa1ab2f1f" ma:anchorId="00000000-0000-0000-0000-000000000000" ma:open="false" ma:isKeyword="false">
      <xsd:complexType>
        <xsd:sequence>
          <xsd:element ref="pc:Terms" minOccurs="0" maxOccurs="1"/>
        </xsd:sequence>
      </xsd:complexType>
    </xsd:element>
    <xsd:element name="EnclosureTypeTaxHTField0" ma:index="52" nillable="true" ma:taxonomy="true" ma:internalName="EnclosureTypeTaxHTField0" ma:taxonomyFieldName="EnclosureType" ma:displayName="Enclosure Type" ma:fieldId="{5bbf5d0b-78cf-4f2f-9437-1d5f23b17704}" ma:sspId="e5351508-46ca-4454-b07c-bc767568d5f1" ma:termSetId="f014b166-7374-4898-a6c1-9ab5ee9ec5a6" ma:anchorId="00000000-0000-0000-0000-000000000000" ma:open="false" ma:isKeyword="false">
      <xsd:complexType>
        <xsd:sequence>
          <xsd:element ref="pc:Terms" minOccurs="0" maxOccurs="1"/>
        </xsd:sequence>
      </xsd:complexType>
    </xsd:element>
    <xsd:element name="ExifApertureValue" ma:index="54" nillable="true" ma:displayName="Exif Aperture Value" ma:internalName="ExifApertureValue">
      <xsd:simpleType>
        <xsd:restriction base="dms:Text"/>
      </xsd:simpleType>
    </xsd:element>
    <xsd:element name="ExifArtist" ma:index="55" nillable="true" ma:displayName="Exif Artist" ma:internalName="ExifArtist">
      <xsd:simpleType>
        <xsd:restriction base="dms:Text"/>
      </xsd:simpleType>
    </xsd:element>
    <xsd:element name="ExifCopyright" ma:index="56" nillable="true" ma:displayName="Exif Copyright" ma:internalName="ExifCopyright">
      <xsd:simpleType>
        <xsd:restriction base="dms:Note"/>
      </xsd:simpleType>
    </xsd:element>
    <xsd:element name="ExifDateTime" ma:index="57" nillable="true" ma:displayName="Exif Date/Time" ma:internalName="ExifDateTime">
      <xsd:simpleType>
        <xsd:restriction base="dms:DateTime"/>
      </xsd:simpleType>
    </xsd:element>
    <xsd:element name="ExifExposureBias" ma:index="58" nillable="true" ma:displayName="Exif Exposure Bias" ma:internalName="ExifExposureBias">
      <xsd:simpleType>
        <xsd:restriction base="dms:Text"/>
      </xsd:simpleType>
    </xsd:element>
    <xsd:element name="ExifExposureProgramTaxHTField0" ma:index="59" nillable="true" ma:taxonomy="true" ma:internalName="ExifExposureProgramTaxHTField0" ma:taxonomyFieldName="ExifExposureProgram" ma:displayName="Exif Exposure Program" ma:fieldId="{ddde25e8-649e-42bb-aad2-9aa42631c8e3}" ma:sspId="e5351508-46ca-4454-b07c-bc767568d5f1" ma:termSetId="3d299a8e-f306-47c7-9a3b-f4b99152d7f0" ma:anchorId="00000000-0000-0000-0000-000000000000" ma:open="false" ma:isKeyword="false">
      <xsd:complexType>
        <xsd:sequence>
          <xsd:element ref="pc:Terms" minOccurs="0" maxOccurs="1"/>
        </xsd:sequence>
      </xsd:complexType>
    </xsd:element>
    <xsd:element name="ExifExposureTime" ma:index="61" nillable="true" ma:displayName="Exif Exposure Time (secs)" ma:internalName="ExifExposureTime">
      <xsd:simpleType>
        <xsd:restriction base="dms:Text"/>
      </xsd:simpleType>
    </xsd:element>
    <xsd:element name="ExifFNumber" ma:index="62" nillable="true" ma:displayName="Exif F Number" ma:internalName="ExifFNumber">
      <xsd:simpleType>
        <xsd:restriction base="dms:Text"/>
      </xsd:simpleType>
    </xsd:element>
    <xsd:element name="ExifFlashFiredStatusTaxHTField0" ma:index="63" nillable="true" ma:taxonomy="true" ma:internalName="ExifFlashFiredStatusTaxHTField0" ma:taxonomyFieldName="ExifFlashFiredStatus" ma:displayName="Exif Flash Fired Status" ma:fieldId="{7eaf37a7-3a9a-4741-bcec-5a33b4a85126}" ma:sspId="e5351508-46ca-4454-b07c-bc767568d5f1" ma:termSetId="9701e068-a386-4d19-a1cc-8591fef293bb" ma:anchorId="00000000-0000-0000-0000-000000000000" ma:open="false" ma:isKeyword="false">
      <xsd:complexType>
        <xsd:sequence>
          <xsd:element ref="pc:Terms" minOccurs="0" maxOccurs="1"/>
        </xsd:sequence>
      </xsd:complexType>
    </xsd:element>
    <xsd:element name="ExifFlashFunctionTaxHTField0" ma:index="65" nillable="true" ma:taxonomy="true" ma:internalName="ExifFlashFunctionTaxHTField0" ma:taxonomyFieldName="ExifFlashFunction" ma:displayName="Exif Flash Function" ma:fieldId="{b6e1d613-fcef-473c-a776-1ee808475336}" ma:sspId="e5351508-46ca-4454-b07c-bc767568d5f1" ma:termSetId="9c882a45-9e47-4ef9-b176-a8272b58cd29" ma:anchorId="00000000-0000-0000-0000-000000000000" ma:open="false" ma:isKeyword="false">
      <xsd:complexType>
        <xsd:sequence>
          <xsd:element ref="pc:Terms" minOccurs="0" maxOccurs="1"/>
        </xsd:sequence>
      </xsd:complexType>
    </xsd:element>
    <xsd:element name="ExifFlashModeTaxHTField0" ma:index="67" nillable="true" ma:taxonomy="true" ma:internalName="ExifFlashModeTaxHTField0" ma:taxonomyFieldName="ExifFlashMode" ma:displayName="Exif Flash Mode" ma:fieldId="{52446ffe-0476-4e62-beee-fb994ee4f093}" ma:sspId="e5351508-46ca-4454-b07c-bc767568d5f1" ma:termSetId="690d464e-c60a-426f-9b92-f6d438817c9a" ma:anchorId="00000000-0000-0000-0000-000000000000" ma:open="false" ma:isKeyword="false">
      <xsd:complexType>
        <xsd:sequence>
          <xsd:element ref="pc:Terms" minOccurs="0" maxOccurs="1"/>
        </xsd:sequence>
      </xsd:complexType>
    </xsd:element>
    <xsd:element name="ExifFlashRedEyeModeTaxHTField0" ma:index="69" nillable="true" ma:taxonomy="true" ma:internalName="ExifFlashRedEyeModeTaxHTField0" ma:taxonomyFieldName="ExifFlashRedEyeMode" ma:displayName="Exif Flash Red-Eye Mode" ma:fieldId="{848556d8-84bc-42c3-bba0-fef5e280ab48}" ma:sspId="e5351508-46ca-4454-b07c-bc767568d5f1" ma:termSetId="89fedbe0-2474-4701-822b-6e4eab73c2c9" ma:anchorId="00000000-0000-0000-0000-000000000000" ma:open="false" ma:isKeyword="false">
      <xsd:complexType>
        <xsd:sequence>
          <xsd:element ref="pc:Terms" minOccurs="0" maxOccurs="1"/>
        </xsd:sequence>
      </xsd:complexType>
    </xsd:element>
    <xsd:element name="ExifFlashReturnStatusTaxHTField0" ma:index="71" nillable="true" ma:taxonomy="true" ma:internalName="ExifFlashReturnStatusTaxHTField0" ma:taxonomyFieldName="ExifFlashReturnStatus" ma:displayName="Exif Flash Return Status" ma:fieldId="{ae43ecd6-cd57-4252-86b8-92826402a11e}" ma:sspId="e5351508-46ca-4454-b07c-bc767568d5f1" ma:termSetId="d1ffa490-fffa-4a81-a60b-402f2e904cf7" ma:anchorId="00000000-0000-0000-0000-000000000000" ma:open="false" ma:isKeyword="false">
      <xsd:complexType>
        <xsd:sequence>
          <xsd:element ref="pc:Terms" minOccurs="0" maxOccurs="1"/>
        </xsd:sequence>
      </xsd:complexType>
    </xsd:element>
    <xsd:element name="ExifFocalLength" ma:index="73" nillable="true" ma:displayName="Exif Focal Length (mm)" ma:internalName="ExifFocalLength">
      <xsd:simpleType>
        <xsd:restriction base="dms:Text"/>
      </xsd:simpleType>
    </xsd:element>
    <xsd:element name="ExifImageDescription" ma:index="74" nillable="true" ma:displayName="Exif Image Description" ma:internalName="ExifImageDescription">
      <xsd:simpleType>
        <xsd:restriction base="dms:Note"/>
      </xsd:simpleType>
    </xsd:element>
    <xsd:element name="ExifISOSpeedRatings" ma:index="75" nillable="true" ma:displayName="Exif ISO Speed Ratings" ma:internalName="ExifISOSpeedRatings">
      <xsd:simpleType>
        <xsd:restriction base="dms:Text"/>
      </xsd:simpleType>
    </xsd:element>
    <xsd:element name="ExifLightSourceTaxHTField0" ma:index="76" nillable="true" ma:taxonomy="true" ma:internalName="ExifLightSourceTaxHTField0" ma:taxonomyFieldName="ExifLightSource" ma:displayName="Exif Light Source" ma:fieldId="{6b0d85e4-9b4f-4d5c-b8de-1aaecd3b6469}" ma:sspId="e5351508-46ca-4454-b07c-bc767568d5f1" ma:termSetId="f93d0ed6-abd5-42b1-abb2-11944d251bad" ma:anchorId="00000000-0000-0000-0000-000000000000" ma:open="false" ma:isKeyword="false">
      <xsd:complexType>
        <xsd:sequence>
          <xsd:element ref="pc:Terms" minOccurs="0" maxOccurs="1"/>
        </xsd:sequence>
      </xsd:complexType>
    </xsd:element>
    <xsd:element name="ExifMake" ma:index="78" nillable="true" ma:displayName="Exif Make" ma:internalName="ExifMake">
      <xsd:simpleType>
        <xsd:restriction base="dms:Text"/>
      </xsd:simpleType>
    </xsd:element>
    <xsd:element name="ExifMaxApertureValue" ma:index="79" nillable="true" ma:displayName="Exif Max Aperture Value" ma:internalName="ExifMaxApertureValue">
      <xsd:simpleType>
        <xsd:restriction base="dms:Text"/>
      </xsd:simpleType>
    </xsd:element>
    <xsd:element name="ExifMeteringModeTaxHTField0" ma:index="80" nillable="true" ma:taxonomy="true" ma:internalName="ExifMeteringModeTaxHTField0" ma:taxonomyFieldName="ExifMeteringMode" ma:displayName="Exif Metering Mode" ma:fieldId="{cea024d1-1c48-469f-ad4e-8ba4f6444450}" ma:sspId="e5351508-46ca-4454-b07c-bc767568d5f1" ma:termSetId="e16b75cc-aa40-46b2-ae09-2779d7cc5afd" ma:anchorId="00000000-0000-0000-0000-000000000000" ma:open="false" ma:isKeyword="false">
      <xsd:complexType>
        <xsd:sequence>
          <xsd:element ref="pc:Terms" minOccurs="0" maxOccurs="1"/>
        </xsd:sequence>
      </xsd:complexType>
    </xsd:element>
    <xsd:element name="ExifModel" ma:index="82" nillable="true" ma:displayName="Exif Model" ma:internalName="ExifModel">
      <xsd:simpleType>
        <xsd:restriction base="dms:Text"/>
      </xsd:simpleType>
    </xsd:element>
    <xsd:element name="ExifSensingMethodTaxHTField0" ma:index="83" nillable="true" ma:taxonomy="true" ma:internalName="ExifSensingMethodTaxHTField0" ma:taxonomyFieldName="ExifSensingMethod" ma:displayName="Exif Sensing Method" ma:fieldId="{d7a930e9-a959-4bcd-978c-c548191e3a13}" ma:sspId="e5351508-46ca-4454-b07c-bc767568d5f1" ma:termSetId="d9ddfd10-0637-40ad-9805-ee7c3df64fd9" ma:anchorId="00000000-0000-0000-0000-000000000000" ma:open="false" ma:isKeyword="false">
      <xsd:complexType>
        <xsd:sequence>
          <xsd:element ref="pc:Terms" minOccurs="0" maxOccurs="1"/>
        </xsd:sequence>
      </xsd:complexType>
    </xsd:element>
    <xsd:element name="ExifShutterSpeed" ma:index="85" nillable="true" ma:displayName="Exif Shutter Speed" ma:internalName="ExifShutterSpeed">
      <xsd:simpleType>
        <xsd:restriction base="dms:Text"/>
      </xsd:simpleType>
    </xsd:element>
    <xsd:element name="ExifSoftware" ma:index="86" nillable="true" ma:displayName="Exif Software" ma:internalName="ExifSoftware">
      <xsd:simpleType>
        <xsd:restriction base="dms:Text"/>
      </xsd:simpleType>
    </xsd:element>
    <xsd:element name="ExifSubjectDistance" ma:index="87" nillable="true" ma:displayName="Exif Subject Distance (m)" ma:internalName="ExifSubjectDistance">
      <xsd:simpleType>
        <xsd:restriction base="dms:Text"/>
      </xsd:simpleType>
    </xsd:element>
    <xsd:element name="FlashFrameCount" ma:index="88" nillable="true" ma:displayName="Flash Frame Count" ma:internalName="FlashFrameCount">
      <xsd:simpleType>
        <xsd:restriction base="dms:Text"/>
      </xsd:simpleType>
    </xsd:element>
    <xsd:element name="FlashFrameRate" ma:index="89" nillable="true" ma:displayName="Flash Frame Rate" ma:internalName="FlashFrameRate">
      <xsd:simpleType>
        <xsd:restriction base="dms:Text"/>
      </xsd:simpleType>
    </xsd:element>
    <xsd:element name="GeographyTaxHTField0" ma:index="90" nillable="true" ma:taxonomy="true" ma:internalName="GeographyTaxHTField0" ma:taxonomyFieldName="Geography" ma:displayName="Geography" ma:fieldId="{24303334-cab5-4bd3-b623-47749fc5e9eb}" ma:sspId="e5351508-46ca-4454-b07c-bc767568d5f1" ma:termSetId="7c2605be-78b7-4ca2-8f6f-ab279c096aae" ma:anchorId="00000000-0000-0000-0000-000000000000" ma:open="false" ma:isKeyword="false">
      <xsd:complexType>
        <xsd:sequence>
          <xsd:element ref="pc:Terms" minOccurs="0" maxOccurs="1"/>
        </xsd:sequence>
      </xsd:complexType>
    </xsd:element>
    <xsd:element name="HorizontalBusinessSolutionsTaxHTField0" ma:index="92" nillable="true" ma:taxonomy="true" ma:internalName="HorizontalBusinessSolutionsTaxHTField0" ma:taxonomyFieldName="HorizontalBusinessSolutions" ma:displayName="Horizontal Business Solutions" ma:fieldId="{1f6fc77f-0a05-444f-b580-5273ce073f35}" ma:sspId="e5351508-46ca-4454-b07c-bc767568d5f1" ma:termSetId="32a6d413-5b83-45ba-9a5a-a9dc090eb5f3" ma:anchorId="00000000-0000-0000-0000-000000000000" ma:open="false" ma:isKeyword="false">
      <xsd:complexType>
        <xsd:sequence>
          <xsd:element ref="pc:Terms" minOccurs="0" maxOccurs="1"/>
        </xsd:sequence>
      </xsd:complexType>
    </xsd:element>
    <xsd:element name="ImageColorScheme" ma:index="94" nillable="true" ma:displayName="Image Color Scheme" ma:internalName="ImageColorScheme">
      <xsd:simpleType>
        <xsd:restriction base="dms:Text"/>
      </xsd:simpleType>
    </xsd:element>
    <xsd:element name="IndividualCustomerSegmentTaxHTField0" ma:index="95" nillable="true" ma:taxonomy="true" ma:internalName="IndividualCustomerSegmentTaxHTField0" ma:taxonomyFieldName="IndividualCustomerSegment" ma:displayName="Individual Customer Segment" ma:fieldId="{fa9edc89-ce41-4c39-b86d-f74418462223}" ma:taxonomyMulti="true" ma:sspId="e5351508-46ca-4454-b07c-bc767568d5f1" ma:termSetId="f0f0c54d-2fd3-4e10-9b8d-0e0ce4e7c7b5" ma:anchorId="00000000-0000-0000-0000-000000000000" ma:open="false" ma:isKeyword="false">
      <xsd:complexType>
        <xsd:sequence>
          <xsd:element ref="pc:Terms" minOccurs="0" maxOccurs="1"/>
        </xsd:sequence>
      </xsd:complexType>
    </xsd:element>
    <xsd:element name="JobRoleTaxHTField0" ma:index="97" nillable="true" ma:taxonomy="true" ma:internalName="JobRoleTaxHTField0" ma:taxonomyFieldName="JobRole" ma:displayName="Job Role" ma:fieldId="{b4b50c45-89f6-4522-bed7-6409ceff1821}" ma:sspId="e5351508-46ca-4454-b07c-bc767568d5f1" ma:termSetId="4c56d73e-b2de-49cb-b3d6-df32a18b8190" ma:anchorId="00000000-0000-0000-0000-000000000000" ma:open="false" ma:isKeyword="false">
      <xsd:complexType>
        <xsd:sequence>
          <xsd:element ref="pc:Terms" minOccurs="0" maxOccurs="1"/>
        </xsd:sequence>
      </xsd:complexType>
    </xsd:element>
    <xsd:element name="USBMOLanguageTaxHTField0" ma:index="99" nillable="true" ma:taxonomy="true" ma:internalName="USBMOLanguageTaxHTField0" ma:taxonomyFieldName="USBMOLanguage" ma:displayName="Language" ma:default="159;#English|a5ff94d2-1ec6-4a3d-91b6-499704bb2bfb" ma:fieldId="{3001d2cb-27cc-488b-a6e3-9409191fe5d7}" ma:taxonomyMulti="true" ma:sspId="e5351508-46ca-4454-b07c-bc767568d5f1" ma:termSetId="caf07f1e-e70a-418c-a826-56f67c3ab232" ma:anchorId="00000000-0000-0000-0000-000000000000" ma:open="false" ma:isKeyword="false">
      <xsd:complexType>
        <xsd:sequence>
          <xsd:element ref="pc:Terms" minOccurs="0" maxOccurs="1"/>
        </xsd:sequence>
      </xsd:complexType>
    </xsd:element>
    <xsd:element name="LocaleTaxHTField0" ma:index="101" nillable="true" ma:taxonomy="true" ma:internalName="LocaleTaxHTField0" ma:taxonomyFieldName="Locale" ma:displayName="Locale" ma:default="160;#en-us|d9a69bff-8288-4080-b994-75d8eae21b51" ma:fieldId="{102aee01-d407-45ff-964e-888f51184492}" ma:taxonomyMulti="true" ma:sspId="e5351508-46ca-4454-b07c-bc767568d5f1" ma:termSetId="c75b77a0-de14-4dfe-b43c-1de41e586b08" ma:anchorId="00000000-0000-0000-0000-000000000000" ma:open="false" ma:isKeyword="false">
      <xsd:complexType>
        <xsd:sequence>
          <xsd:element ref="pc:Terms" minOccurs="0" maxOccurs="1"/>
        </xsd:sequence>
      </xsd:complexType>
    </xsd:element>
    <xsd:element name="LCID" ma:index="103" nillable="true" ma:displayName="LCID" ma:internalName="LCID">
      <xsd:simpleType>
        <xsd:restriction base="dms:Text"/>
      </xsd:simpleType>
    </xsd:element>
    <xsd:element name="LegacyID" ma:index="104" nillable="true" ma:displayName="Legacy ID" ma:hidden="true" ma:internalName="LegacyID" ma:readOnly="false">
      <xsd:simpleType>
        <xsd:restriction base="dms:Text"/>
      </xsd:simpleType>
    </xsd:element>
    <xsd:element name="MediaPlayLength" ma:index="105" nillable="true" ma:displayName="Media Play Length (hour:minute:seconds)" ma:internalName="MediaPlayLength">
      <xsd:simpleType>
        <xsd:restriction base="dms:Text"/>
      </xsd:simpleType>
    </xsd:element>
    <xsd:element name="Syndicatable" ma:index="106" nillable="true" ma:displayName="OK to Syndicate" ma:default="0" ma:description="An indication of whether the asset should be released to the Metadata Management module when it is published and approved by the content management environment. By default, this item should NOT be checked." ma:internalName="Syndicatable">
      <xsd:simpleType>
        <xsd:restriction base="dms:Boolean"/>
      </xsd:simpleType>
    </xsd:element>
    <xsd:element name="OrganizationalCustomerSegmentTaxHTField0" ma:index="107" nillable="true" ma:taxonomy="true" ma:internalName="OrganizationalCustomerSegmentTaxHTField0" ma:taxonomyFieldName="OrganizationalCustomerSegment" ma:displayName="Organizational Customer Segment" ma:fieldId="{51a040c1-67fd-4b51-be2d-039858b15bc0}" ma:taxonomyMulti="true" ma:sspId="e5351508-46ca-4454-b07c-bc767568d5f1" ma:termSetId="f0f8d20e-9d97-438e-9ed3-4fbd54a90c1d" ma:anchorId="00000000-0000-0000-0000-000000000000" ma:open="false" ma:isKeyword="false">
      <xsd:complexType>
        <xsd:sequence>
          <xsd:element ref="pc:Terms" minOccurs="0" maxOccurs="1"/>
        </xsd:sequence>
      </xsd:complexType>
    </xsd:element>
    <xsd:element name="OriginalCreator" ma:index="109" nillable="true" ma:displayName="Original Creator" ma:description="This field will be used to indicate the source for the item. It is not necessarily the same as the Responsible Group." ma:internalName="OriginalCreator">
      <xsd:simpleType>
        <xsd:restriction base="dms:Text"/>
      </xsd:simpleType>
    </xsd:element>
    <xsd:element name="PageCount" ma:index="110" nillable="true" ma:displayName="Page Count" ma:internalName="PageCount">
      <xsd:simpleType>
        <xsd:restriction base="dms:Text"/>
      </xsd:simpleType>
    </xsd:element>
    <xsd:element name="PartNo" ma:index="111" nillable="true" ma:displayName="Part No" ma:internalName="PartNo">
      <xsd:simpleType>
        <xsd:restriction base="dms:Text"/>
      </xsd:simpleType>
    </xsd:element>
    <xsd:element name="PhotoshopCaption" ma:index="112" nillable="true" ma:displayName="Photoshop Caption" ma:internalName="PhotoshopCaption">
      <xsd:simpleType>
        <xsd:restriction base="dms:Note"/>
      </xsd:simpleType>
    </xsd:element>
    <xsd:element name="PhotoshopCopyrightNotice" ma:index="113" nillable="true" ma:displayName="Photoshop Copyright Notice" ma:internalName="PhotoshopCopyrightNotice">
      <xsd:simpleType>
        <xsd:restriction base="dms:Note"/>
      </xsd:simpleType>
    </xsd:element>
    <xsd:element name="PhotoshopCopyrightStatusTaxHTField0" ma:index="114" nillable="true" ma:taxonomy="true" ma:internalName="PhotoshopCopyrightStatusTaxHTField0" ma:taxonomyFieldName="PhotoshopCopyrightStatus" ma:displayName="Photoshop Copyright Status" ma:fieldId="{2335001f-708b-4788-9517-b420d42537e4}" ma:sspId="e5351508-46ca-4454-b07c-bc767568d5f1" ma:termSetId="00f52058-0726-4f92-9b3a-b7b625f0836d" ma:anchorId="00000000-0000-0000-0000-000000000000" ma:open="false" ma:isKeyword="false">
      <xsd:complexType>
        <xsd:sequence>
          <xsd:element ref="pc:Terms" minOccurs="0" maxOccurs="1"/>
        </xsd:sequence>
      </xsd:complexType>
    </xsd:element>
    <xsd:element name="PhotoshopDateCreated" ma:index="116" nillable="true" ma:displayName="Photoshop Date Created" ma:internalName="PhotoshopDateCreated">
      <xsd:simpleType>
        <xsd:restriction base="dms:Text"/>
      </xsd:simpleType>
    </xsd:element>
    <xsd:element name="ProductsTaxHTField0" ma:index="117" nillable="true" ma:taxonomy="true" ma:internalName="ProductsTaxHTField0" ma:taxonomyFieldName="Products" ma:displayName="Products" ma:fieldId="{2508cca7-303f-4eb3-beb8-f072fc69cba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ductAreaTaxHTField0" ma:index="119" nillable="true" ma:taxonomy="true" ma:internalName="ProductAreaTaxHTField0" ma:taxonomyFieldName="ProductArea" ma:displayName="Product Area" ma:fieldId="{745efb83-9c2f-4366-afe0-1ade5157042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fileColorSpace" ma:index="121" nillable="true" ma:displayName="Profile Color Space" ma:internalName="ProfileColorSpace">
      <xsd:simpleType>
        <xsd:restriction base="dms:Text"/>
      </xsd:simpleType>
    </xsd:element>
    <xsd:element name="ProfileDescription" ma:index="122" nillable="true" ma:displayName="Profile Description" ma:internalName="ProfileDescription">
      <xsd:simpleType>
        <xsd:restriction base="dms:Text"/>
      </xsd:simpleType>
    </xsd:element>
    <xsd:element name="PublicationDate" ma:index="123" nillable="true" ma:displayName="Publication Date" ma:internalName="PublicationDate">
      <xsd:simpleType>
        <xsd:restriction base="dms:DateTime"/>
      </xsd:simpleType>
    </xsd:element>
    <xsd:element name="Resolution" ma:index="124" nillable="true" ma:displayName="Resolution (ppi)" ma:internalName="Resolution">
      <xsd:simpleType>
        <xsd:restriction base="dms:Text"/>
      </xsd:simpleType>
    </xsd:element>
    <xsd:element name="ResponsibleGroup" ma:index="125" nillable="true" ma:displayName="Responsible Group" ma:internalName="ResponsibleGroup">
      <xsd:simpleType>
        <xsd:restriction base="dms:Text"/>
      </xsd:simpleType>
    </xsd:element>
    <xsd:element name="SEOMetaDescription" ma:index="126" nillable="true" ma:displayName="SEO Meta Description" ma:internalName="SEOMetaDescription">
      <xsd:simpleType>
        <xsd:restriction base="dms:Text"/>
      </xsd:simpleType>
    </xsd:element>
    <xsd:element name="SEOMetaKeywords" ma:index="127" nillable="true" ma:displayName="SEO Meta Keywords" ma:internalName="SEOMetaKeywords">
      <xsd:simpleType>
        <xsd:restriction base="dms:Text"/>
      </xsd:simpleType>
    </xsd:element>
    <xsd:element name="SEOMetaTitle" ma:index="128" nillable="true" ma:displayName="SEO Meta Title" ma:internalName="SEOMetaTitle">
      <xsd:simpleType>
        <xsd:restriction base="dms:Text"/>
      </xsd:simpleType>
    </xsd:element>
    <xsd:element name="SEOPrettyURL" ma:index="129" nillable="true" ma:displayName="SEO Pretty URL" ma:internalName="SEOPrettyURL">
      <xsd:simpleType>
        <xsd:restriction base="dms:Text"/>
      </xsd:simpleType>
    </xsd:element>
    <xsd:element name="SolutionTaxHTField0" ma:index="130" nillable="true" ma:taxonomy="true" ma:internalName="SolutionTaxHTField0" ma:taxonomyFieldName="Solution" ma:displayName="Solutions" ma:default="" ma:fieldId="{ee98faac-7351-4283-815d-8f0ce67cad01}" ma:taxonomyMulti="true" ma:sspId="e5351508-46ca-4454-b07c-bc767568d5f1" ma:termSetId="b6610717-588c-474d-93c2-a3d36086895a" ma:anchorId="00000000-0000-0000-0000-000000000000" ma:open="false" ma:isKeyword="false">
      <xsd:complexType>
        <xsd:sequence>
          <xsd:element ref="pc:Terms" minOccurs="0" maxOccurs="1"/>
        </xsd:sequence>
      </xsd:complexType>
    </xsd:element>
    <xsd:element name="SyndicationEndDate" ma:index="132" nillable="true" ma:displayName="Syndication End Date" ma:description="This field will be used to indicate the date on which syndicated content from this field will no longer be delivered to the site producer." ma:internalName="SyndicationEndDate">
      <xsd:simpleType>
        <xsd:restriction base="dms:DateTime"/>
      </xsd:simpleType>
    </xsd:element>
    <xsd:element name="SyndicationStartDate" ma:index="133" nillable="true" ma:displayName="Syndication Start Date" ma:description="This field will be used to indicate the date on which syndicated content from this feed will be delivered to the site producer. By default the date the feed was created will be entered into this field." ma:internalName="SyndicationStartDate">
      <xsd:simpleType>
        <xsd:restriction base="dms:DateTime"/>
      </xsd:simpleType>
    </xsd:element>
    <xsd:element name="SyndicationURL" ma:index="134" nillable="true" ma:displayName="Syndication URL" ma:description="This field will be used to store HTML code that can be used by content syndicators who would like to embed an URL to the item in their content. As further described in the rights/delivery management section of this document, the embed URL may include a built-in Silverlight-based player. The player user experience will be specified via the Enclosure Type field. When implemented, this field would also be used to specify the location on a content distribution network where the asset is to be streamed. Note that this is the URL MASS displays to properly move the user through the reporting redirection module." ma:indexed="true" ma:internalName="SyndicationURL">
      <xsd:simpleType>
        <xsd:restriction base="dms:Text">
          <xsd:maxLength value="255"/>
        </xsd:restriction>
      </xsd:simpleType>
    </xsd:element>
    <xsd:element name="UTCOffset" ma:index="135" nillable="true" ma:displayName="UTC Offset" ma:default="" ma:description="Time zone offset from UTC." ma:internalName="UTCOffset">
      <xsd:simpleType>
        <xsd:restriction base="dms:Text"/>
      </xsd:simpleType>
    </xsd:element>
    <xsd:element name="VerticalIndustryTaxHTField0" ma:index="136" nillable="true" ma:taxonomy="true" ma:internalName="VerticalIndustryTaxHTField0" ma:taxonomyFieldName="VerticalIndustry" ma:displayName="Vertical Industry" ma:fieldId="{72ac98a0-0cec-4143-b06f-8df46676315d}" ma:taxonomyMulti="true" ma:sspId="e5351508-46ca-4454-b07c-bc767568d5f1" ma:termSetId="c96753b9-a215-4eae-b7d3-a5549f1e2331" ma:anchorId="00000000-0000-0000-0000-000000000000" ma:open="false" ma:isKeyword="false">
      <xsd:complexType>
        <xsd:sequence>
          <xsd:element ref="pc:Terms" minOccurs="0" maxOccurs="1"/>
        </xsd:sequence>
      </xsd:complexType>
    </xsd:element>
    <xsd:element name="VideoBitRate" ma:index="138" nillable="true" ma:displayName="Video Bit Rate" ma:internalName="VideoBitRate">
      <xsd:simpleType>
        <xsd:restriction base="dms:Text"/>
      </xsd:simpleType>
    </xsd:element>
    <xsd:element name="VideoCodec" ma:index="139" nillable="true" ma:displayName="Video Codec" ma:internalName="VideoCodec">
      <xsd:simpleType>
        <xsd:restriction base="dms:Text"/>
      </xsd:simpleType>
    </xsd:element>
    <xsd:element name="VideoFrameRate" ma:index="140" nillable="true" ma:displayName="Video Frame Rate" ma:internalName="VideoFrameRate">
      <xsd:simpleType>
        <xsd:restriction base="dms:Text"/>
      </xsd:simpleType>
    </xsd:element>
    <xsd:element name="VideoFrames" ma:index="141" nillable="true" ma:displayName="Video Frames" ma:internalName="VideoFrames">
      <xsd:simpleType>
        <xsd:restriction base="dms:Text"/>
      </xsd:simpleType>
    </xsd:element>
    <xsd:element name="VideoPreviewSize" ma:index="142" nillable="true" ma:displayName="Video Preview Size" ma:internalName="VideoPreviewSiz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purl.org/dc/dcmitype/"/>
    <ds:schemaRef ds:uri="2f90a3b6-08c8-4148-8fff-0427b40d8fc9"/>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http://schemas.microsoft.com/sharepoint/v3/fields"/>
    <ds:schemaRef ds:uri="EB693DEA-2256-4DD9-8FF3-783287AC6516"/>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9FF9E3D-CF2D-4DF3-8B35-DF970E5D7C56}">
  <ds:schemaRefs>
    <ds:schemaRef ds:uri="Microsoft.SharePoint.Taxonomy.ContentTypeSync"/>
  </ds:schemaRefs>
</ds:datastoreItem>
</file>

<file path=customXml/itemProps4.xml><?xml version="1.0" encoding="utf-8"?>
<ds:datastoreItem xmlns:ds="http://schemas.openxmlformats.org/officeDocument/2006/customXml" ds:itemID="{325BCF19-E788-4434-A296-589D1B414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693DEA-2256-4DD9-8FF3-783287AC6516"/>
    <ds:schemaRef ds:uri="http://schemas.microsoft.com/sharepoint/v3/fields"/>
    <ds:schemaRef ds:uri="2f90a3b6-08c8-4148-8fff-0427b40d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VS11_Template_White_16x9_v02</Template>
  <TotalTime>963</TotalTime>
  <Words>1242</Words>
  <Application>Microsoft Office PowerPoint</Application>
  <PresentationFormat>Custom</PresentationFormat>
  <Paragraphs>165</Paragraphs>
  <Slides>21</Slides>
  <Notes>13</Notes>
  <HiddenSlides>0</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21</vt:i4>
      </vt:variant>
    </vt:vector>
  </HeadingPairs>
  <TitlesOfParts>
    <vt:vector size="50" baseType="lpstr">
      <vt:lpstr>ＭＳ Ｐゴシック</vt:lpstr>
      <vt:lpstr>ＭＳ Ｐゴシック</vt:lpstr>
      <vt:lpstr>Arial</vt:lpstr>
      <vt:lpstr>Calibri</vt:lpstr>
      <vt:lpstr>Calibri Light</vt:lpstr>
      <vt:lpstr>Consolas</vt:lpstr>
      <vt:lpstr>Segoe Pro</vt:lpstr>
      <vt:lpstr>Segoe UI</vt:lpstr>
      <vt:lpstr>Segoe UI Light</vt:lpstr>
      <vt:lpstr>Segoe UI Semilight</vt:lpstr>
      <vt:lpstr>Times New Roman</vt:lpstr>
      <vt:lpstr>Wingdings</vt:lpstr>
      <vt:lpstr>VS11_Template_White_16x9_v02</vt:lpstr>
      <vt:lpstr>Accent Color Transition Slides</vt:lpstr>
      <vt:lpstr>VS11_Template_Light_16x9</vt:lpstr>
      <vt:lpstr>Research_Faculty_Summit_16x9_Template</vt:lpstr>
      <vt:lpstr>MS Brand White 16-9_Dec-2013</vt:lpstr>
      <vt:lpstr>Office Theme</vt:lpstr>
      <vt:lpstr>1_MS Brand White 16-9_Dec-2013</vt:lpstr>
      <vt:lpstr>MGXFY16 Dark Gray Template</vt:lpstr>
      <vt:lpstr>Microsoft Story Nov 2015</vt:lpstr>
      <vt:lpstr>1_Office Theme</vt:lpstr>
      <vt:lpstr>2_Office Theme</vt:lpstr>
      <vt:lpstr>1_COLOR TEMPLATE</vt:lpstr>
      <vt:lpstr>1_BUILD CHARCOAL BACKGROUND</vt:lpstr>
      <vt:lpstr>5_BUILD CHARCOAL BACKGROUND</vt:lpstr>
      <vt:lpstr>3_Office Theme</vt:lpstr>
      <vt:lpstr>4_Office Theme</vt:lpstr>
      <vt:lpstr>1_VS11_Template_White_16x9_v02</vt:lpstr>
      <vt:lpstr>PowerPoint Presentation</vt:lpstr>
      <vt:lpstr>Agenda!</vt:lpstr>
      <vt:lpstr>Microsoft Student Accelerator</vt:lpstr>
      <vt:lpstr>Inspire.</vt:lpstr>
      <vt:lpstr>PowerPoint Presentation</vt:lpstr>
      <vt:lpstr>Demo!</vt:lpstr>
      <vt:lpstr>Process</vt:lpstr>
      <vt:lpstr>Requirements</vt:lpstr>
      <vt:lpstr>Judging Criteria - JHack</vt:lpstr>
      <vt:lpstr>Submission</vt:lpstr>
      <vt:lpstr>Construct 2</vt:lpstr>
      <vt:lpstr>What is Construct 2?</vt:lpstr>
      <vt:lpstr>Why Construct 2?</vt:lpstr>
      <vt:lpstr>Publish Anywhere…</vt:lpstr>
      <vt:lpstr>PowerPoint Presentation</vt:lpstr>
      <vt:lpstr>If-else statement in C#</vt:lpstr>
      <vt:lpstr>PowerPoint Presentation</vt:lpstr>
      <vt:lpstr>PowerPoint Presentation</vt:lpstr>
      <vt:lpstr>What will students be making?</vt:lpstr>
      <vt:lpstr>Next Steps</vt:lpstr>
      <vt:lpstr>Thank you!</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Visual Studio 11</dc:subject>
  <dc:creator>PJ Meyer</dc:creator>
  <cp:keywords>Visual Studio 11</cp:keywords>
  <dc:description>Template: Claire Hoover, Silver Fox Productions
Formatting: 
Event Date: 
Event Location: 
Audience Type:</dc:description>
  <cp:lastModifiedBy>Vishesh Oberoi</cp:lastModifiedBy>
  <cp:revision>48</cp:revision>
  <dcterms:created xsi:type="dcterms:W3CDTF">2012-07-11T00:12:46Z</dcterms:created>
  <dcterms:modified xsi:type="dcterms:W3CDTF">2016-06-25T03:57:32Z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0x0101009148F5A04DDD49CBA7127AADA5FB792B00AADE34325A8B49CDA8BB4DB53328F2140042A8F7EFA3D8428BA83C1DD618D41277008B7D58F6637A6449A868D36ABEDD5D7D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ies>
</file>